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69" r:id="rId2"/>
    <p:sldId id="280" r:id="rId3"/>
    <p:sldId id="282" r:id="rId4"/>
    <p:sldId id="273" r:id="rId5"/>
    <p:sldId id="268" r:id="rId6"/>
    <p:sldId id="283" r:id="rId7"/>
    <p:sldId id="279" r:id="rId8"/>
    <p:sldId id="274" r:id="rId9"/>
    <p:sldId id="271" r:id="rId10"/>
    <p:sldId id="272" r:id="rId11"/>
    <p:sldId id="275" r:id="rId12"/>
    <p:sldId id="277"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7F08D-F9A9-46AC-BD7B-DA3EE413B21F}" v="6153" dt="2024-10-07T20:00:56.730"/>
    <p1510:client id="{870500AB-6598-49EC-9511-9CA11DF87D16}" v="2" dt="2024-10-08T15:42:19.246"/>
    <p1510:client id="{AB9E43CE-2259-466A-9707-847CEC6038B6}" v="204" dt="2024-10-07T19:51:57.154"/>
    <p1510:client id="{BC48A032-AC17-46E5-82AB-2D49016C53C6}" v="133" dt="2024-10-08T15:52:17.345"/>
    <p1510:client id="{E007214C-B103-42BA-9EE4-BD62DCFE0C88}" v="94" dt="2024-10-07T19:47:11.811"/>
    <p1510:client id="{F8CE1B1A-B1DD-414D-AA8F-FEF17BDDF9EA}" v="147" dt="2024-10-07T19:59:19.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1"/>
    <p:restoredTop sz="77426" autoAdjust="0"/>
  </p:normalViewPr>
  <p:slideViewPr>
    <p:cSldViewPr snapToGrid="0">
      <p:cViewPr varScale="1">
        <p:scale>
          <a:sx n="183" d="100"/>
          <a:sy n="183" d="100"/>
        </p:scale>
        <p:origin x="14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870500AB-6598-49EC-9511-9CA11DF87D16}"/>
    <pc:docChg chg="modSld">
      <pc:chgData name="Guest User" userId="" providerId="Windows Live" clId="Web-{870500AB-6598-49EC-9511-9CA11DF87D16}" dt="2024-10-08T15:42:18.340" v="421"/>
      <pc:docMkLst>
        <pc:docMk/>
      </pc:docMkLst>
      <pc:sldChg chg="modNotes">
        <pc:chgData name="Guest User" userId="" providerId="Windows Live" clId="Web-{870500AB-6598-49EC-9511-9CA11DF87D16}" dt="2024-10-08T15:21:07.189" v="53"/>
        <pc:sldMkLst>
          <pc:docMk/>
          <pc:sldMk cId="1475479532" sldId="272"/>
        </pc:sldMkLst>
      </pc:sldChg>
      <pc:sldChg chg="modNotes">
        <pc:chgData name="Guest User" userId="" providerId="Windows Live" clId="Web-{870500AB-6598-49EC-9511-9CA11DF87D16}" dt="2024-10-08T15:42:18.340" v="421"/>
        <pc:sldMkLst>
          <pc:docMk/>
          <pc:sldMk cId="1223680385" sldId="274"/>
        </pc:sldMkLst>
      </pc:sldChg>
      <pc:sldChg chg="modNotes">
        <pc:chgData name="Guest User" userId="" providerId="Windows Live" clId="Web-{870500AB-6598-49EC-9511-9CA11DF87D16}" dt="2024-10-08T15:39:10.300" v="259"/>
        <pc:sldMkLst>
          <pc:docMk/>
          <pc:sldMk cId="3862408096" sldId="275"/>
        </pc:sldMkLst>
      </pc:sldChg>
    </pc:docChg>
  </pc:docChgLst>
  <pc:docChgLst>
    <pc:chgData clId="Web-{65FF6927-C267-4622-BA08-9F44311C8395}"/>
    <pc:docChg chg="modSld">
      <pc:chgData name="" userId="" providerId="" clId="Web-{65FF6927-C267-4622-BA08-9F44311C8395}" dt="2024-09-26T21:08:32.287" v="12" actId="20577"/>
      <pc:docMkLst>
        <pc:docMk/>
      </pc:docMkLst>
      <pc:sldChg chg="modSp">
        <pc:chgData name="" userId="" providerId="" clId="Web-{65FF6927-C267-4622-BA08-9F44311C8395}" dt="2024-09-26T21:08:32.287" v="12" actId="20577"/>
        <pc:sldMkLst>
          <pc:docMk/>
          <pc:sldMk cId="2075725704" sldId="268"/>
        </pc:sldMkLst>
        <pc:spChg chg="mod">
          <ac:chgData name="" userId="" providerId="" clId="Web-{65FF6927-C267-4622-BA08-9F44311C8395}" dt="2024-09-26T21:08:32.287" v="12" actId="20577"/>
          <ac:spMkLst>
            <pc:docMk/>
            <pc:sldMk cId="2075725704" sldId="268"/>
            <ac:spMk id="3" creationId="{00000000-0000-0000-0000-000000000000}"/>
          </ac:spMkLst>
        </pc:spChg>
      </pc:sldChg>
    </pc:docChg>
  </pc:docChgLst>
  <pc:docChgLst>
    <pc:chgData name="Braeden Swain" userId="a82b2a327fa8f787" providerId="Windows Live" clId="Web-{BC48A032-AC17-46E5-82AB-2D49016C53C6}"/>
    <pc:docChg chg="modSld">
      <pc:chgData name="Braeden Swain" userId="a82b2a327fa8f787" providerId="Windows Live" clId="Web-{BC48A032-AC17-46E5-82AB-2D49016C53C6}" dt="2024-10-08T15:52:17.345" v="1551" actId="1076"/>
      <pc:docMkLst>
        <pc:docMk/>
      </pc:docMkLst>
      <pc:sldChg chg="modNotes">
        <pc:chgData name="Braeden Swain" userId="a82b2a327fa8f787" providerId="Windows Live" clId="Web-{BC48A032-AC17-46E5-82AB-2D49016C53C6}" dt="2024-10-07T20:01:43.927" v="1493"/>
        <pc:sldMkLst>
          <pc:docMk/>
          <pc:sldMk cId="2075725704" sldId="268"/>
        </pc:sldMkLst>
      </pc:sldChg>
      <pc:sldChg chg="modSp modNotes">
        <pc:chgData name="Braeden Swain" userId="a82b2a327fa8f787" providerId="Windows Live" clId="Web-{BC48A032-AC17-46E5-82AB-2D49016C53C6}" dt="2024-10-08T15:40:21.564" v="1547" actId="20577"/>
        <pc:sldMkLst>
          <pc:docMk/>
          <pc:sldMk cId="456889914" sldId="280"/>
        </pc:sldMkLst>
        <pc:spChg chg="mod">
          <ac:chgData name="Braeden Swain" userId="a82b2a327fa8f787" providerId="Windows Live" clId="Web-{BC48A032-AC17-46E5-82AB-2D49016C53C6}" dt="2024-10-08T15:40:21.564" v="1547" actId="20577"/>
          <ac:spMkLst>
            <pc:docMk/>
            <pc:sldMk cId="456889914" sldId="280"/>
            <ac:spMk id="3" creationId="{00000000-0000-0000-0000-000000000000}"/>
          </ac:spMkLst>
        </pc:spChg>
      </pc:sldChg>
      <pc:sldChg chg="addSp delSp modSp modNotes">
        <pc:chgData name="Braeden Swain" userId="a82b2a327fa8f787" providerId="Windows Live" clId="Web-{BC48A032-AC17-46E5-82AB-2D49016C53C6}" dt="2024-10-08T15:52:17.345" v="1551" actId="1076"/>
        <pc:sldMkLst>
          <pc:docMk/>
          <pc:sldMk cId="2951587184" sldId="282"/>
        </pc:sldMkLst>
        <pc:spChg chg="mod">
          <ac:chgData name="Braeden Swain" userId="a82b2a327fa8f787" providerId="Windows Live" clId="Web-{BC48A032-AC17-46E5-82AB-2D49016C53C6}" dt="2024-10-06T20:56:48.678" v="63" actId="1076"/>
          <ac:spMkLst>
            <pc:docMk/>
            <pc:sldMk cId="2951587184" sldId="282"/>
            <ac:spMk id="3" creationId="{00000000-0000-0000-0000-000000000000}"/>
          </ac:spMkLst>
        </pc:spChg>
        <pc:spChg chg="mod">
          <ac:chgData name="Braeden Swain" userId="a82b2a327fa8f787" providerId="Windows Live" clId="Web-{BC48A032-AC17-46E5-82AB-2D49016C53C6}" dt="2024-10-06T20:56:46.021" v="60" actId="1076"/>
          <ac:spMkLst>
            <pc:docMk/>
            <pc:sldMk cId="2951587184" sldId="282"/>
            <ac:spMk id="4" creationId="{F3CE852B-E85D-985E-F061-11A70F64562A}"/>
          </ac:spMkLst>
        </pc:spChg>
        <pc:spChg chg="mod">
          <ac:chgData name="Braeden Swain" userId="a82b2a327fa8f787" providerId="Windows Live" clId="Web-{BC48A032-AC17-46E5-82AB-2D49016C53C6}" dt="2024-10-06T20:56:52.350" v="67" actId="1076"/>
          <ac:spMkLst>
            <pc:docMk/>
            <pc:sldMk cId="2951587184" sldId="282"/>
            <ac:spMk id="8" creationId="{3D70109D-FF22-52C2-E57C-F1A8B4C1972C}"/>
          </ac:spMkLst>
        </pc:spChg>
        <pc:spChg chg="mod">
          <ac:chgData name="Braeden Swain" userId="a82b2a327fa8f787" providerId="Windows Live" clId="Web-{BC48A032-AC17-46E5-82AB-2D49016C53C6}" dt="2024-10-06T20:56:49.584" v="64" actId="1076"/>
          <ac:spMkLst>
            <pc:docMk/>
            <pc:sldMk cId="2951587184" sldId="282"/>
            <ac:spMk id="9" creationId="{F6057AC0-30B6-B256-DDB9-EFF713C69066}"/>
          </ac:spMkLst>
        </pc:spChg>
        <pc:spChg chg="mod">
          <ac:chgData name="Braeden Swain" userId="a82b2a327fa8f787" providerId="Windows Live" clId="Web-{BC48A032-AC17-46E5-82AB-2D49016C53C6}" dt="2024-10-06T20:57:11.866" v="72" actId="1076"/>
          <ac:spMkLst>
            <pc:docMk/>
            <pc:sldMk cId="2951587184" sldId="282"/>
            <ac:spMk id="10" creationId="{1C1D1FCB-70A0-9E05-9A18-4D97C8E9BAC4}"/>
          </ac:spMkLst>
        </pc:spChg>
        <pc:spChg chg="add del mod">
          <ac:chgData name="Braeden Swain" userId="a82b2a327fa8f787" providerId="Windows Live" clId="Web-{BC48A032-AC17-46E5-82AB-2D49016C53C6}" dt="2024-10-06T20:56:42.349" v="56"/>
          <ac:spMkLst>
            <pc:docMk/>
            <pc:sldMk cId="2951587184" sldId="282"/>
            <ac:spMk id="12" creationId="{70CB89C9-BC7A-21D5-360F-7EE9AB747493}"/>
          </ac:spMkLst>
        </pc:spChg>
        <pc:picChg chg="add del mod">
          <ac:chgData name="Braeden Swain" userId="a82b2a327fa8f787" providerId="Windows Live" clId="Web-{BC48A032-AC17-46E5-82AB-2D49016C53C6}" dt="2024-10-06T20:56:45.115" v="59"/>
          <ac:picMkLst>
            <pc:docMk/>
            <pc:sldMk cId="2951587184" sldId="282"/>
            <ac:picMk id="11" creationId="{0D4B0586-A15D-3908-414E-FAE2595ADB25}"/>
          </ac:picMkLst>
        </pc:picChg>
        <pc:picChg chg="mod">
          <ac:chgData name="Braeden Swain" userId="a82b2a327fa8f787" providerId="Windows Live" clId="Web-{BC48A032-AC17-46E5-82AB-2D49016C53C6}" dt="2024-10-06T20:56:36.224" v="37" actId="1076"/>
          <ac:picMkLst>
            <pc:docMk/>
            <pc:sldMk cId="2951587184" sldId="282"/>
            <ac:picMk id="1026" creationId="{A6BA3D36-32A1-F3D6-B1A6-B52FF4DFA429}"/>
          </ac:picMkLst>
        </pc:picChg>
        <pc:picChg chg="mod">
          <ac:chgData name="Braeden Swain" userId="a82b2a327fa8f787" providerId="Windows Live" clId="Web-{BC48A032-AC17-46E5-82AB-2D49016C53C6}" dt="2024-10-06T20:57:04.632" v="70" actId="1076"/>
          <ac:picMkLst>
            <pc:docMk/>
            <pc:sldMk cId="2951587184" sldId="282"/>
            <ac:picMk id="1028" creationId="{16C78649-5F35-1037-2A6E-ABE940EF00E7}"/>
          </ac:picMkLst>
        </pc:picChg>
        <pc:picChg chg="mod">
          <ac:chgData name="Braeden Swain" userId="a82b2a327fa8f787" providerId="Windows Live" clId="Web-{BC48A032-AC17-46E5-82AB-2D49016C53C6}" dt="2024-10-06T20:57:02.694" v="69" actId="1076"/>
          <ac:picMkLst>
            <pc:docMk/>
            <pc:sldMk cId="2951587184" sldId="282"/>
            <ac:picMk id="1030" creationId="{741DD40B-111F-5C29-9500-72C41B806AFA}"/>
          </ac:picMkLst>
        </pc:picChg>
        <pc:picChg chg="mod">
          <ac:chgData name="Braeden Swain" userId="a82b2a327fa8f787" providerId="Windows Live" clId="Web-{BC48A032-AC17-46E5-82AB-2D49016C53C6}" dt="2024-10-08T15:52:17.345" v="1551" actId="1076"/>
          <ac:picMkLst>
            <pc:docMk/>
            <pc:sldMk cId="2951587184" sldId="282"/>
            <ac:picMk id="1032" creationId="{05953E44-5A26-45B8-486F-4D6B0B56ACDC}"/>
          </ac:picMkLst>
        </pc:picChg>
        <pc:picChg chg="mod">
          <ac:chgData name="Braeden Swain" userId="a82b2a327fa8f787" providerId="Windows Live" clId="Web-{BC48A032-AC17-46E5-82AB-2D49016C53C6}" dt="2024-10-08T15:50:37.122" v="1548" actId="1076"/>
          <ac:picMkLst>
            <pc:docMk/>
            <pc:sldMk cId="2951587184" sldId="282"/>
            <ac:picMk id="1034" creationId="{1CD2530F-ECC7-A052-3AE7-DE8E734B30A0}"/>
          </ac:picMkLst>
        </pc:picChg>
      </pc:sldChg>
    </pc:docChg>
  </pc:docChgLst>
  <pc:docChgLst>
    <pc:chgData name="Guest User" providerId="Windows Live" clId="Web-{96A34CFA-D16C-4A54-9221-B9EFFAE4DC23}"/>
    <pc:docChg chg="addSld modSld">
      <pc:chgData name="Guest User" userId="" providerId="Windows Live" clId="Web-{96A34CFA-D16C-4A54-9221-B9EFFAE4DC23}" dt="2024-10-03T21:31:57.917" v="1890" actId="20577"/>
      <pc:docMkLst>
        <pc:docMk/>
      </pc:docMkLst>
      <pc:sldChg chg="modSp">
        <pc:chgData name="Guest User" userId="" providerId="Windows Live" clId="Web-{96A34CFA-D16C-4A54-9221-B9EFFAE4DC23}" dt="2024-10-03T21:18:56.985" v="1147" actId="20577"/>
        <pc:sldMkLst>
          <pc:docMk/>
          <pc:sldMk cId="663296593" sldId="267"/>
        </pc:sldMkLst>
        <pc:spChg chg="mod">
          <ac:chgData name="Guest User" userId="" providerId="Windows Live" clId="Web-{96A34CFA-D16C-4A54-9221-B9EFFAE4DC23}" dt="2024-10-03T21:18:56.985" v="1147" actId="20577"/>
          <ac:spMkLst>
            <pc:docMk/>
            <pc:sldMk cId="663296593" sldId="267"/>
            <ac:spMk id="3" creationId="{00000000-0000-0000-0000-000000000000}"/>
          </ac:spMkLst>
        </pc:spChg>
      </pc:sldChg>
      <pc:sldChg chg="new">
        <pc:chgData name="Guest User" userId="" providerId="Windows Live" clId="Web-{96A34CFA-D16C-4A54-9221-B9EFFAE4DC23}" dt="2024-10-03T20:28:17.618" v="0"/>
        <pc:sldMkLst>
          <pc:docMk/>
          <pc:sldMk cId="1750666194" sldId="270"/>
        </pc:sldMkLst>
      </pc:sldChg>
      <pc:sldChg chg="new">
        <pc:chgData name="Guest User" userId="" providerId="Windows Live" clId="Web-{96A34CFA-D16C-4A54-9221-B9EFFAE4DC23}" dt="2024-10-03T20:28:29.399" v="1"/>
        <pc:sldMkLst>
          <pc:docMk/>
          <pc:sldMk cId="3979434198" sldId="270"/>
        </pc:sldMkLst>
      </pc:sldChg>
      <pc:sldChg chg="addSp delSp modSp">
        <pc:chgData name="Guest User" userId="" providerId="Windows Live" clId="Web-{96A34CFA-D16C-4A54-9221-B9EFFAE4DC23}" dt="2024-10-03T21:29:26.678" v="1887" actId="20577"/>
        <pc:sldMkLst>
          <pc:docMk/>
          <pc:sldMk cId="630916260" sldId="271"/>
        </pc:sldMkLst>
        <pc:spChg chg="mod">
          <ac:chgData name="Guest User" userId="" providerId="Windows Live" clId="Web-{96A34CFA-D16C-4A54-9221-B9EFFAE4DC23}" dt="2024-10-03T20:39:02.908" v="185" actId="20577"/>
          <ac:spMkLst>
            <pc:docMk/>
            <pc:sldMk cId="630916260" sldId="271"/>
            <ac:spMk id="2" creationId="{00000000-0000-0000-0000-000000000000}"/>
          </ac:spMkLst>
        </pc:spChg>
        <pc:spChg chg="mod">
          <ac:chgData name="Guest User" userId="" providerId="Windows Live" clId="Web-{96A34CFA-D16C-4A54-9221-B9EFFAE4DC23}" dt="2024-10-03T21:29:26.678" v="1887" actId="20577"/>
          <ac:spMkLst>
            <pc:docMk/>
            <pc:sldMk cId="630916260" sldId="271"/>
            <ac:spMk id="3" creationId="{00000000-0000-0000-0000-000000000000}"/>
          </ac:spMkLst>
        </pc:spChg>
        <pc:spChg chg="del">
          <ac:chgData name="Guest User" userId="" providerId="Windows Live" clId="Web-{96A34CFA-D16C-4A54-9221-B9EFFAE4DC23}" dt="2024-10-03T21:00:46.153" v="884"/>
          <ac:spMkLst>
            <pc:docMk/>
            <pc:sldMk cId="630916260" sldId="271"/>
            <ac:spMk id="4" creationId="{00000000-0000-0000-0000-000000000000}"/>
          </ac:spMkLst>
        </pc:spChg>
        <pc:spChg chg="add del mod">
          <ac:chgData name="Guest User" userId="" providerId="Windows Live" clId="Web-{96A34CFA-D16C-4A54-9221-B9EFFAE4DC23}" dt="2024-10-03T21:00:53.966" v="886"/>
          <ac:spMkLst>
            <pc:docMk/>
            <pc:sldMk cId="630916260" sldId="271"/>
            <ac:spMk id="10" creationId="{F50799CB-B3D5-E627-F0E1-EB1052947F13}"/>
          </ac:spMkLst>
        </pc:spChg>
        <pc:picChg chg="add mod">
          <ac:chgData name="Guest User" userId="" providerId="Windows Live" clId="Web-{96A34CFA-D16C-4A54-9221-B9EFFAE4DC23}" dt="2024-10-03T21:01:07.294" v="889" actId="1076"/>
          <ac:picMkLst>
            <pc:docMk/>
            <pc:sldMk cId="630916260" sldId="271"/>
            <ac:picMk id="8" creationId="{DD378C6D-B8AE-0137-2734-7E058D3637BD}"/>
          </ac:picMkLst>
        </pc:picChg>
      </pc:sldChg>
      <pc:sldChg chg="modSp modNotes">
        <pc:chgData name="Guest User" userId="" providerId="Windows Live" clId="Web-{96A34CFA-D16C-4A54-9221-B9EFFAE4DC23}" dt="2024-10-03T21:31:57.917" v="1890" actId="20577"/>
        <pc:sldMkLst>
          <pc:docMk/>
          <pc:sldMk cId="1475479532" sldId="272"/>
        </pc:sldMkLst>
        <pc:spChg chg="mod">
          <ac:chgData name="Guest User" userId="" providerId="Windows Live" clId="Web-{96A34CFA-D16C-4A54-9221-B9EFFAE4DC23}" dt="2024-10-03T20:39:19.127" v="214" actId="20577"/>
          <ac:spMkLst>
            <pc:docMk/>
            <pc:sldMk cId="1475479532" sldId="272"/>
            <ac:spMk id="2" creationId="{00000000-0000-0000-0000-000000000000}"/>
          </ac:spMkLst>
        </pc:spChg>
        <pc:spChg chg="mod">
          <ac:chgData name="Guest User" userId="" providerId="Windows Live" clId="Web-{96A34CFA-D16C-4A54-9221-B9EFFAE4DC23}" dt="2024-10-03T21:31:57.917" v="1890" actId="20577"/>
          <ac:spMkLst>
            <pc:docMk/>
            <pc:sldMk cId="1475479532" sldId="272"/>
            <ac:spMk id="3" creationId="{00000000-0000-0000-0000-000000000000}"/>
          </ac:spMkLst>
        </pc:spChg>
      </pc:sldChg>
      <pc:sldChg chg="delSp modSp">
        <pc:chgData name="Guest User" userId="" providerId="Windows Live" clId="Web-{96A34CFA-D16C-4A54-9221-B9EFFAE4DC23}" dt="2024-10-03T20:31:59.500" v="129" actId="20577"/>
        <pc:sldMkLst>
          <pc:docMk/>
          <pc:sldMk cId="3979434198" sldId="273"/>
        </pc:sldMkLst>
        <pc:spChg chg="mod">
          <ac:chgData name="Guest User" userId="" providerId="Windows Live" clId="Web-{96A34CFA-D16C-4A54-9221-B9EFFAE4DC23}" dt="2024-10-03T20:31:59.500" v="129" actId="20577"/>
          <ac:spMkLst>
            <pc:docMk/>
            <pc:sldMk cId="3979434198" sldId="273"/>
            <ac:spMk id="2" creationId="{0DA0BE51-4808-8B15-2B49-71FEEC2B54BF}"/>
          </ac:spMkLst>
        </pc:spChg>
        <pc:spChg chg="del">
          <ac:chgData name="Guest User" userId="" providerId="Windows Live" clId="Web-{96A34CFA-D16C-4A54-9221-B9EFFAE4DC23}" dt="2024-10-03T20:29:33.152" v="86"/>
          <ac:spMkLst>
            <pc:docMk/>
            <pc:sldMk cId="3979434198" sldId="273"/>
            <ac:spMk id="3" creationId="{BE23D48C-EF97-CC26-5946-E90D98615E73}"/>
          </ac:spMkLst>
        </pc:spChg>
      </pc:sldChg>
      <pc:sldChg chg="delSp modSp">
        <pc:chgData name="Guest User" userId="" providerId="Windows Live" clId="Web-{96A34CFA-D16C-4A54-9221-B9EFFAE4DC23}" dt="2024-10-03T20:31:42.953" v="126" actId="1076"/>
        <pc:sldMkLst>
          <pc:docMk/>
          <pc:sldMk cId="1223680385" sldId="274"/>
        </pc:sldMkLst>
        <pc:spChg chg="mod">
          <ac:chgData name="Guest User" userId="" providerId="Windows Live" clId="Web-{96A34CFA-D16C-4A54-9221-B9EFFAE4DC23}" dt="2024-10-03T20:31:42.953" v="126" actId="1076"/>
          <ac:spMkLst>
            <pc:docMk/>
            <pc:sldMk cId="1223680385" sldId="274"/>
            <ac:spMk id="2" creationId="{0DA0BE51-4808-8B15-2B49-71FEEC2B54BF}"/>
          </ac:spMkLst>
        </pc:spChg>
        <pc:spChg chg="del mod">
          <ac:chgData name="Guest User" userId="" providerId="Windows Live" clId="Web-{96A34CFA-D16C-4A54-9221-B9EFFAE4DC23}" dt="2024-10-03T20:31:35.671" v="125"/>
          <ac:spMkLst>
            <pc:docMk/>
            <pc:sldMk cId="1223680385" sldId="274"/>
            <ac:spMk id="3" creationId="{BE23D48C-EF97-CC26-5946-E90D98615E73}"/>
          </ac:spMkLst>
        </pc:spChg>
      </pc:sldChg>
      <pc:sldChg chg="modSp new">
        <pc:chgData name="Guest User" userId="" providerId="Windows Live" clId="Web-{96A34CFA-D16C-4A54-9221-B9EFFAE4DC23}" dt="2024-10-03T20:39:32.190" v="225" actId="20577"/>
        <pc:sldMkLst>
          <pc:docMk/>
          <pc:sldMk cId="3862408096" sldId="275"/>
        </pc:sldMkLst>
        <pc:spChg chg="mod">
          <ac:chgData name="Guest User" userId="" providerId="Windows Live" clId="Web-{96A34CFA-D16C-4A54-9221-B9EFFAE4DC23}" dt="2024-10-03T20:39:32.190" v="225" actId="20577"/>
          <ac:spMkLst>
            <pc:docMk/>
            <pc:sldMk cId="3862408096" sldId="275"/>
            <ac:spMk id="2" creationId="{13408EDD-8AC0-374F-48A4-F1234933E6BF}"/>
          </ac:spMkLst>
        </pc:spChg>
      </pc:sldChg>
      <pc:sldChg chg="modSp new">
        <pc:chgData name="Guest User" userId="" providerId="Windows Live" clId="Web-{96A34CFA-D16C-4A54-9221-B9EFFAE4DC23}" dt="2024-10-03T20:39:54.081" v="239" actId="20577"/>
        <pc:sldMkLst>
          <pc:docMk/>
          <pc:sldMk cId="2190297669" sldId="276"/>
        </pc:sldMkLst>
        <pc:spChg chg="mod">
          <ac:chgData name="Guest User" userId="" providerId="Windows Live" clId="Web-{96A34CFA-D16C-4A54-9221-B9EFFAE4DC23}" dt="2024-10-03T20:39:54.081" v="239" actId="20577"/>
          <ac:spMkLst>
            <pc:docMk/>
            <pc:sldMk cId="2190297669" sldId="276"/>
            <ac:spMk id="2" creationId="{10332945-653A-D5E4-3AA0-9E011D629291}"/>
          </ac:spMkLst>
        </pc:spChg>
      </pc:sldChg>
      <pc:sldChg chg="modSp new">
        <pc:chgData name="Guest User" userId="" providerId="Windows Live" clId="Web-{96A34CFA-D16C-4A54-9221-B9EFFAE4DC23}" dt="2024-10-03T20:40:16.347" v="274" actId="20577"/>
        <pc:sldMkLst>
          <pc:docMk/>
          <pc:sldMk cId="838542626" sldId="277"/>
        </pc:sldMkLst>
        <pc:spChg chg="mod">
          <ac:chgData name="Guest User" userId="" providerId="Windows Live" clId="Web-{96A34CFA-D16C-4A54-9221-B9EFFAE4DC23}" dt="2024-10-03T20:40:16.347" v="274" actId="20577"/>
          <ac:spMkLst>
            <pc:docMk/>
            <pc:sldMk cId="838542626" sldId="277"/>
            <ac:spMk id="2" creationId="{C41C15AB-C419-8247-AFDF-078D782BB03A}"/>
          </ac:spMkLst>
        </pc:spChg>
      </pc:sldChg>
    </pc:docChg>
  </pc:docChgLst>
  <pc:docChgLst>
    <pc:chgData name="Guest User" providerId="Windows Live" clId="Web-{FCD4313C-DD33-4420-BCF1-4BF3DD2564A8}"/>
    <pc:docChg chg="modSld">
      <pc:chgData name="Guest User" userId="" providerId="Windows Live" clId="Web-{FCD4313C-DD33-4420-BCF1-4BF3DD2564A8}" dt="2024-10-03T21:25:35.726" v="81" actId="20577"/>
      <pc:docMkLst>
        <pc:docMk/>
      </pc:docMkLst>
      <pc:sldChg chg="addSp delSp modSp">
        <pc:chgData name="Guest User" userId="" providerId="Windows Live" clId="Web-{FCD4313C-DD33-4420-BCF1-4BF3DD2564A8}" dt="2024-10-03T21:25:35.726" v="81" actId="20577"/>
        <pc:sldMkLst>
          <pc:docMk/>
          <pc:sldMk cId="2446444562" sldId="278"/>
        </pc:sldMkLst>
        <pc:spChg chg="del mod">
          <ac:chgData name="Guest User" userId="" providerId="Windows Live" clId="Web-{FCD4313C-DD33-4420-BCF1-4BF3DD2564A8}" dt="2024-10-03T21:08:18.490" v="1"/>
          <ac:spMkLst>
            <pc:docMk/>
            <pc:sldMk cId="2446444562" sldId="278"/>
            <ac:spMk id="3" creationId="{00000000-0000-0000-0000-000000000000}"/>
          </ac:spMkLst>
        </pc:spChg>
        <pc:spChg chg="add del mod">
          <ac:chgData name="Guest User" userId="" providerId="Windows Live" clId="Web-{FCD4313C-DD33-4420-BCF1-4BF3DD2564A8}" dt="2024-10-03T21:25:16.773" v="74" actId="20577"/>
          <ac:spMkLst>
            <pc:docMk/>
            <pc:sldMk cId="2446444562" sldId="278"/>
            <ac:spMk id="10" creationId="{D934337B-A7E3-5509-6643-A5C4FF631E2F}"/>
          </ac:spMkLst>
        </pc:spChg>
        <pc:spChg chg="add mod">
          <ac:chgData name="Guest User" userId="" providerId="Windows Live" clId="Web-{FCD4313C-DD33-4420-BCF1-4BF3DD2564A8}" dt="2024-10-03T21:25:35.726" v="81" actId="20577"/>
          <ac:spMkLst>
            <pc:docMk/>
            <pc:sldMk cId="2446444562" sldId="278"/>
            <ac:spMk id="14" creationId="{24B6D070-6FAC-B600-5F02-6D7610A5D923}"/>
          </ac:spMkLst>
        </pc:spChg>
        <pc:picChg chg="add del mod ord">
          <ac:chgData name="Guest User" userId="" providerId="Windows Live" clId="Web-{FCD4313C-DD33-4420-BCF1-4BF3DD2564A8}" dt="2024-10-03T21:25:20.648" v="75"/>
          <ac:picMkLst>
            <pc:docMk/>
            <pc:sldMk cId="2446444562" sldId="278"/>
            <ac:picMk id="8" creationId="{BF30F68B-8E4E-EAB4-C8CB-3D9E15F057D5}"/>
          </ac:picMkLst>
        </pc:picChg>
        <pc:picChg chg="add del mod">
          <ac:chgData name="Guest User" userId="" providerId="Windows Live" clId="Web-{FCD4313C-DD33-4420-BCF1-4BF3DD2564A8}" dt="2024-10-03T21:21:06.085" v="46"/>
          <ac:picMkLst>
            <pc:docMk/>
            <pc:sldMk cId="2446444562" sldId="278"/>
            <ac:picMk id="11" creationId="{B12A1CAA-A0B8-AD3D-2FD9-F89FC38A19FF}"/>
          </ac:picMkLst>
        </pc:picChg>
        <pc:picChg chg="add del mod">
          <ac:chgData name="Guest User" userId="" providerId="Windows Live" clId="Web-{FCD4313C-DD33-4420-BCF1-4BF3DD2564A8}" dt="2024-10-03T21:21:04.226" v="45"/>
          <ac:picMkLst>
            <pc:docMk/>
            <pc:sldMk cId="2446444562" sldId="278"/>
            <ac:picMk id="12" creationId="{CFD3ADD8-26CE-3891-5669-8B886A6F9B7D}"/>
          </ac:picMkLst>
        </pc:picChg>
      </pc:sldChg>
    </pc:docChg>
  </pc:docChgLst>
  <pc:docChgLst>
    <pc:chgData name="Joseph Thesmar" userId="30c2fdfc56645f8a" providerId="LiveId" clId="{4BF7F08D-F9A9-46AC-BD7B-DA3EE413B21F}"/>
    <pc:docChg chg="undo custSel addSld delSld modSld sldOrd">
      <pc:chgData name="Joseph Thesmar" userId="30c2fdfc56645f8a" providerId="LiveId" clId="{4BF7F08D-F9A9-46AC-BD7B-DA3EE413B21F}" dt="2024-10-08T16:54:48.153" v="7922" actId="5793"/>
      <pc:docMkLst>
        <pc:docMk/>
      </pc:docMkLst>
      <pc:sldChg chg="modSp mod">
        <pc:chgData name="Joseph Thesmar" userId="30c2fdfc56645f8a" providerId="LiveId" clId="{4BF7F08D-F9A9-46AC-BD7B-DA3EE413B21F}" dt="2024-10-07T03:59:53.532" v="7332" actId="27636"/>
        <pc:sldMkLst>
          <pc:docMk/>
          <pc:sldMk cId="663296593" sldId="267"/>
        </pc:sldMkLst>
        <pc:spChg chg="mod">
          <ac:chgData name="Joseph Thesmar" userId="30c2fdfc56645f8a" providerId="LiveId" clId="{4BF7F08D-F9A9-46AC-BD7B-DA3EE413B21F}" dt="2024-10-07T03:59:53.532" v="7332" actId="27636"/>
          <ac:spMkLst>
            <pc:docMk/>
            <pc:sldMk cId="663296593" sldId="267"/>
            <ac:spMk id="3" creationId="{00000000-0000-0000-0000-000000000000}"/>
          </ac:spMkLst>
        </pc:spChg>
      </pc:sldChg>
      <pc:sldChg chg="modSp mod">
        <pc:chgData name="Joseph Thesmar" userId="30c2fdfc56645f8a" providerId="LiveId" clId="{4BF7F08D-F9A9-46AC-BD7B-DA3EE413B21F}" dt="2024-10-03T20:23:11.826" v="125" actId="20577"/>
        <pc:sldMkLst>
          <pc:docMk/>
          <pc:sldMk cId="2075725704" sldId="268"/>
        </pc:sldMkLst>
        <pc:spChg chg="mod">
          <ac:chgData name="Joseph Thesmar" userId="30c2fdfc56645f8a" providerId="LiveId" clId="{4BF7F08D-F9A9-46AC-BD7B-DA3EE413B21F}" dt="2024-10-03T20:23:11.826" v="125" actId="20577"/>
          <ac:spMkLst>
            <pc:docMk/>
            <pc:sldMk cId="2075725704" sldId="268"/>
            <ac:spMk id="2" creationId="{00000000-0000-0000-0000-000000000000}"/>
          </ac:spMkLst>
        </pc:spChg>
      </pc:sldChg>
      <pc:sldChg chg="modSp mod modNotesTx">
        <pc:chgData name="Joseph Thesmar" userId="30c2fdfc56645f8a" providerId="LiveId" clId="{4BF7F08D-F9A9-46AC-BD7B-DA3EE413B21F}" dt="2024-10-08T16:54:48.153" v="7922" actId="5793"/>
        <pc:sldMkLst>
          <pc:docMk/>
          <pc:sldMk cId="63274847" sldId="269"/>
        </pc:sldMkLst>
        <pc:spChg chg="mod">
          <ac:chgData name="Joseph Thesmar" userId="30c2fdfc56645f8a" providerId="LiveId" clId="{4BF7F08D-F9A9-46AC-BD7B-DA3EE413B21F}" dt="2024-10-03T20:19:29.950" v="9" actId="20577"/>
          <ac:spMkLst>
            <pc:docMk/>
            <pc:sldMk cId="63274847" sldId="269"/>
            <ac:spMk id="2" creationId="{C3DB4D9C-AE86-E14D-BE53-A2EF34300D01}"/>
          </ac:spMkLst>
        </pc:spChg>
        <pc:spChg chg="mod">
          <ac:chgData name="Joseph Thesmar" userId="30c2fdfc56645f8a" providerId="LiveId" clId="{4BF7F08D-F9A9-46AC-BD7B-DA3EE413B21F}" dt="2024-10-03T20:19:50.847" v="98" actId="20577"/>
          <ac:spMkLst>
            <pc:docMk/>
            <pc:sldMk cId="63274847" sldId="269"/>
            <ac:spMk id="3" creationId="{FF1992AE-DEBA-C041-8327-4AC1FB130AE9}"/>
          </ac:spMkLst>
        </pc:spChg>
      </pc:sldChg>
      <pc:sldChg chg="modSp add del mod ord">
        <pc:chgData name="Joseph Thesmar" userId="30c2fdfc56645f8a" providerId="LiveId" clId="{4BF7F08D-F9A9-46AC-BD7B-DA3EE413B21F}" dt="2024-10-03T20:45:24.210" v="196" actId="47"/>
        <pc:sldMkLst>
          <pc:docMk/>
          <pc:sldMk cId="422638781" sldId="270"/>
        </pc:sldMkLst>
        <pc:spChg chg="mod">
          <ac:chgData name="Joseph Thesmar" userId="30c2fdfc56645f8a" providerId="LiveId" clId="{4BF7F08D-F9A9-46AC-BD7B-DA3EE413B21F}" dt="2024-10-03T20:28:52.127" v="183" actId="20577"/>
          <ac:spMkLst>
            <pc:docMk/>
            <pc:sldMk cId="422638781" sldId="270"/>
            <ac:spMk id="2" creationId="{00000000-0000-0000-0000-000000000000}"/>
          </ac:spMkLst>
        </pc:spChg>
      </pc:sldChg>
      <pc:sldChg chg="new del">
        <pc:chgData name="Joseph Thesmar" userId="30c2fdfc56645f8a" providerId="LiveId" clId="{4BF7F08D-F9A9-46AC-BD7B-DA3EE413B21F}" dt="2024-10-03T20:28:24.881" v="127" actId="47"/>
        <pc:sldMkLst>
          <pc:docMk/>
          <pc:sldMk cId="1252608449" sldId="270"/>
        </pc:sldMkLst>
      </pc:sldChg>
      <pc:sldChg chg="add">
        <pc:chgData name="Joseph Thesmar" userId="30c2fdfc56645f8a" providerId="LiveId" clId="{4BF7F08D-F9A9-46AC-BD7B-DA3EE413B21F}" dt="2024-10-03T20:28:28.038" v="130"/>
        <pc:sldMkLst>
          <pc:docMk/>
          <pc:sldMk cId="630916260" sldId="271"/>
        </pc:sldMkLst>
      </pc:sldChg>
      <pc:sldChg chg="del">
        <pc:chgData name="Joseph Thesmar" userId="30c2fdfc56645f8a" providerId="LiveId" clId="{4BF7F08D-F9A9-46AC-BD7B-DA3EE413B21F}" dt="2024-10-03T20:28:25.450" v="128" actId="47"/>
        <pc:sldMkLst>
          <pc:docMk/>
          <pc:sldMk cId="1750666194" sldId="271"/>
        </pc:sldMkLst>
      </pc:sldChg>
      <pc:sldChg chg="add">
        <pc:chgData name="Joseph Thesmar" userId="30c2fdfc56645f8a" providerId="LiveId" clId="{4BF7F08D-F9A9-46AC-BD7B-DA3EE413B21F}" dt="2024-10-03T20:28:28.439" v="131"/>
        <pc:sldMkLst>
          <pc:docMk/>
          <pc:sldMk cId="1475479532" sldId="272"/>
        </pc:sldMkLst>
      </pc:sldChg>
      <pc:sldChg chg="modSp mod">
        <pc:chgData name="Joseph Thesmar" userId="30c2fdfc56645f8a" providerId="LiveId" clId="{4BF7F08D-F9A9-46AC-BD7B-DA3EE413B21F}" dt="2024-10-07T19:50:52.837" v="7336" actId="20577"/>
        <pc:sldMkLst>
          <pc:docMk/>
          <pc:sldMk cId="3979434198" sldId="273"/>
        </pc:sldMkLst>
        <pc:spChg chg="mod">
          <ac:chgData name="Joseph Thesmar" userId="30c2fdfc56645f8a" providerId="LiveId" clId="{4BF7F08D-F9A9-46AC-BD7B-DA3EE413B21F}" dt="2024-10-07T19:50:52.837" v="7336" actId="20577"/>
          <ac:spMkLst>
            <pc:docMk/>
            <pc:sldMk cId="3979434198" sldId="273"/>
            <ac:spMk id="2" creationId="{0DA0BE51-4808-8B15-2B49-71FEEC2B54BF}"/>
          </ac:spMkLst>
        </pc:spChg>
      </pc:sldChg>
      <pc:sldChg chg="modSp add mod">
        <pc:chgData name="Joseph Thesmar" userId="30c2fdfc56645f8a" providerId="LiveId" clId="{4BF7F08D-F9A9-46AC-BD7B-DA3EE413B21F}" dt="2024-10-03T20:30:50.174" v="193" actId="20577"/>
        <pc:sldMkLst>
          <pc:docMk/>
          <pc:sldMk cId="1223680385" sldId="274"/>
        </pc:sldMkLst>
        <pc:spChg chg="mod">
          <ac:chgData name="Joseph Thesmar" userId="30c2fdfc56645f8a" providerId="LiveId" clId="{4BF7F08D-F9A9-46AC-BD7B-DA3EE413B21F}" dt="2024-10-03T20:30:50.174" v="193" actId="20577"/>
          <ac:spMkLst>
            <pc:docMk/>
            <pc:sldMk cId="1223680385" sldId="274"/>
            <ac:spMk id="2" creationId="{0DA0BE51-4808-8B15-2B49-71FEEC2B54BF}"/>
          </ac:spMkLst>
        </pc:spChg>
        <pc:spChg chg="mod">
          <ac:chgData name="Joseph Thesmar" userId="30c2fdfc56645f8a" providerId="LiveId" clId="{4BF7F08D-F9A9-46AC-BD7B-DA3EE413B21F}" dt="2024-10-03T20:29:21.754" v="189"/>
          <ac:spMkLst>
            <pc:docMk/>
            <pc:sldMk cId="1223680385" sldId="274"/>
            <ac:spMk id="3" creationId="{BE23D48C-EF97-CC26-5946-E90D98615E73}"/>
          </ac:spMkLst>
        </pc:spChg>
      </pc:sldChg>
      <pc:sldChg chg="modNotesTx">
        <pc:chgData name="Joseph Thesmar" userId="30c2fdfc56645f8a" providerId="LiveId" clId="{4BF7F08D-F9A9-46AC-BD7B-DA3EE413B21F}" dt="2024-10-08T16:53:18.451" v="7714" actId="20577"/>
        <pc:sldMkLst>
          <pc:docMk/>
          <pc:sldMk cId="3862408096" sldId="275"/>
        </pc:sldMkLst>
      </pc:sldChg>
      <pc:sldChg chg="modSp mod">
        <pc:chgData name="Joseph Thesmar" userId="30c2fdfc56645f8a" providerId="LiveId" clId="{4BF7F08D-F9A9-46AC-BD7B-DA3EE413B21F}" dt="2024-10-06T22:54:43.018" v="2765" actId="20577"/>
        <pc:sldMkLst>
          <pc:docMk/>
          <pc:sldMk cId="2190297669" sldId="276"/>
        </pc:sldMkLst>
        <pc:spChg chg="mod">
          <ac:chgData name="Joseph Thesmar" userId="30c2fdfc56645f8a" providerId="LiveId" clId="{4BF7F08D-F9A9-46AC-BD7B-DA3EE413B21F}" dt="2024-10-06T22:54:43.018" v="2765" actId="20577"/>
          <ac:spMkLst>
            <pc:docMk/>
            <pc:sldMk cId="2190297669" sldId="276"/>
            <ac:spMk id="2" creationId="{10332945-653A-D5E4-3AA0-9E011D629291}"/>
          </ac:spMkLst>
        </pc:spChg>
      </pc:sldChg>
      <pc:sldChg chg="addSp delSp modSp mod ord modNotesTx">
        <pc:chgData name="Joseph Thesmar" userId="30c2fdfc56645f8a" providerId="LiveId" clId="{4BF7F08D-F9A9-46AC-BD7B-DA3EE413B21F}" dt="2024-10-07T19:56:39.255" v="7697" actId="1076"/>
        <pc:sldMkLst>
          <pc:docMk/>
          <pc:sldMk cId="838542626" sldId="277"/>
        </pc:sldMkLst>
        <pc:spChg chg="mod">
          <ac:chgData name="Joseph Thesmar" userId="30c2fdfc56645f8a" providerId="LiveId" clId="{4BF7F08D-F9A9-46AC-BD7B-DA3EE413B21F}" dt="2024-10-06T22:54:18.084" v="2739" actId="20577"/>
          <ac:spMkLst>
            <pc:docMk/>
            <pc:sldMk cId="838542626" sldId="277"/>
            <ac:spMk id="2" creationId="{C41C15AB-C419-8247-AFDF-078D782BB03A}"/>
          </ac:spMkLst>
        </pc:spChg>
        <pc:spChg chg="mod">
          <ac:chgData name="Joseph Thesmar" userId="30c2fdfc56645f8a" providerId="LiveId" clId="{4BF7F08D-F9A9-46AC-BD7B-DA3EE413B21F}" dt="2024-10-07T03:01:13.874" v="4615" actId="20577"/>
          <ac:spMkLst>
            <pc:docMk/>
            <pc:sldMk cId="838542626" sldId="277"/>
            <ac:spMk id="3" creationId="{13C03629-51DF-FB96-6892-D138E6E3E781}"/>
          </ac:spMkLst>
        </pc:spChg>
        <pc:spChg chg="del mod">
          <ac:chgData name="Joseph Thesmar" userId="30c2fdfc56645f8a" providerId="LiveId" clId="{4BF7F08D-F9A9-46AC-BD7B-DA3EE413B21F}" dt="2024-10-07T00:40:49.214" v="4084" actId="478"/>
          <ac:spMkLst>
            <pc:docMk/>
            <pc:sldMk cId="838542626" sldId="277"/>
            <ac:spMk id="4" creationId="{D7B67465-59BC-1682-BB24-17456BA34136}"/>
          </ac:spMkLst>
        </pc:spChg>
        <pc:spChg chg="add mod">
          <ac:chgData name="Joseph Thesmar" userId="30c2fdfc56645f8a" providerId="LiveId" clId="{4BF7F08D-F9A9-46AC-BD7B-DA3EE413B21F}" dt="2024-10-07T19:56:39.255" v="7697" actId="1076"/>
          <ac:spMkLst>
            <pc:docMk/>
            <pc:sldMk cId="838542626" sldId="277"/>
            <ac:spMk id="7" creationId="{8776D87A-C9C1-F622-9C7A-E980EC1601AD}"/>
          </ac:spMkLst>
        </pc:spChg>
        <pc:spChg chg="add mod">
          <ac:chgData name="Joseph Thesmar" userId="30c2fdfc56645f8a" providerId="LiveId" clId="{4BF7F08D-F9A9-46AC-BD7B-DA3EE413B21F}" dt="2024-10-07T03:41:49.086" v="6611" actId="33524"/>
          <ac:spMkLst>
            <pc:docMk/>
            <pc:sldMk cId="838542626" sldId="277"/>
            <ac:spMk id="9" creationId="{6C4101FA-6C44-E01E-8788-EC4B60BDE713}"/>
          </ac:spMkLst>
        </pc:spChg>
        <pc:picChg chg="add mod">
          <ac:chgData name="Joseph Thesmar" userId="30c2fdfc56645f8a" providerId="LiveId" clId="{4BF7F08D-F9A9-46AC-BD7B-DA3EE413B21F}" dt="2024-10-07T00:40:54.636" v="4087" actId="1076"/>
          <ac:picMkLst>
            <pc:docMk/>
            <pc:sldMk cId="838542626" sldId="277"/>
            <ac:picMk id="8" creationId="{3AC5C65B-9632-52A6-5AC8-6DC5414208F9}"/>
          </ac:picMkLst>
        </pc:picChg>
      </pc:sldChg>
      <pc:sldChg chg="modSp add mod">
        <pc:chgData name="Joseph Thesmar" userId="30c2fdfc56645f8a" providerId="LiveId" clId="{4BF7F08D-F9A9-46AC-BD7B-DA3EE413B21F}" dt="2024-10-03T20:45:52.078" v="231" actId="313"/>
        <pc:sldMkLst>
          <pc:docMk/>
          <pc:sldMk cId="2446444562" sldId="278"/>
        </pc:sldMkLst>
        <pc:spChg chg="mod">
          <ac:chgData name="Joseph Thesmar" userId="30c2fdfc56645f8a" providerId="LiveId" clId="{4BF7F08D-F9A9-46AC-BD7B-DA3EE413B21F}" dt="2024-10-03T20:45:52.078" v="231" actId="313"/>
          <ac:spMkLst>
            <pc:docMk/>
            <pc:sldMk cId="2446444562" sldId="278"/>
            <ac:spMk id="2" creationId="{00000000-0000-0000-0000-000000000000}"/>
          </ac:spMkLst>
        </pc:spChg>
      </pc:sldChg>
      <pc:sldChg chg="addSp delSp modSp add mod modNotesTx">
        <pc:chgData name="Joseph Thesmar" userId="30c2fdfc56645f8a" providerId="LiveId" clId="{4BF7F08D-F9A9-46AC-BD7B-DA3EE413B21F}" dt="2024-10-07T20:00:56.731" v="7713" actId="33524"/>
        <pc:sldMkLst>
          <pc:docMk/>
          <pc:sldMk cId="3235435283" sldId="279"/>
        </pc:sldMkLst>
        <pc:spChg chg="mod">
          <ac:chgData name="Joseph Thesmar" userId="30c2fdfc56645f8a" providerId="LiveId" clId="{4BF7F08D-F9A9-46AC-BD7B-DA3EE413B21F}" dt="2024-10-06T19:43:24.682" v="1627" actId="1076"/>
          <ac:spMkLst>
            <pc:docMk/>
            <pc:sldMk cId="3235435283" sldId="279"/>
            <ac:spMk id="2" creationId="{00000000-0000-0000-0000-000000000000}"/>
          </ac:spMkLst>
        </pc:spChg>
        <pc:spChg chg="mod">
          <ac:chgData name="Joseph Thesmar" userId="30c2fdfc56645f8a" providerId="LiveId" clId="{4BF7F08D-F9A9-46AC-BD7B-DA3EE413B21F}" dt="2024-10-07T03:47:41.444" v="6613" actId="20577"/>
          <ac:spMkLst>
            <pc:docMk/>
            <pc:sldMk cId="3235435283" sldId="279"/>
            <ac:spMk id="3" creationId="{00000000-0000-0000-0000-000000000000}"/>
          </ac:spMkLst>
        </pc:spChg>
        <pc:spChg chg="del">
          <ac:chgData name="Joseph Thesmar" userId="30c2fdfc56645f8a" providerId="LiveId" clId="{4BF7F08D-F9A9-46AC-BD7B-DA3EE413B21F}" dt="2024-10-06T19:42:50.359" v="1616" actId="478"/>
          <ac:spMkLst>
            <pc:docMk/>
            <pc:sldMk cId="3235435283" sldId="279"/>
            <ac:spMk id="4" creationId="{00000000-0000-0000-0000-000000000000}"/>
          </ac:spMkLst>
        </pc:spChg>
        <pc:spChg chg="add del mod">
          <ac:chgData name="Joseph Thesmar" userId="30c2fdfc56645f8a" providerId="LiveId" clId="{4BF7F08D-F9A9-46AC-BD7B-DA3EE413B21F}" dt="2024-10-07T19:58:12.274" v="7699" actId="478"/>
          <ac:spMkLst>
            <pc:docMk/>
            <pc:sldMk cId="3235435283" sldId="279"/>
            <ac:spMk id="4" creationId="{75CDAEEB-7784-9D11-8656-6ED85AF7AFDB}"/>
          </ac:spMkLst>
        </pc:spChg>
        <pc:spChg chg="mod">
          <ac:chgData name="Joseph Thesmar" userId="30c2fdfc56645f8a" providerId="LiveId" clId="{4BF7F08D-F9A9-46AC-BD7B-DA3EE413B21F}" dt="2024-10-07T19:56:23.433" v="7695" actId="20577"/>
          <ac:spMkLst>
            <pc:docMk/>
            <pc:sldMk cId="3235435283" sldId="279"/>
            <ac:spMk id="7" creationId="{00000000-0000-0000-0000-000000000000}"/>
          </ac:spMkLst>
        </pc:spChg>
        <pc:spChg chg="add del mod">
          <ac:chgData name="Joseph Thesmar" userId="30c2fdfc56645f8a" providerId="LiveId" clId="{4BF7F08D-F9A9-46AC-BD7B-DA3EE413B21F}" dt="2024-10-06T19:42:55.023" v="1617" actId="478"/>
          <ac:spMkLst>
            <pc:docMk/>
            <pc:sldMk cId="3235435283" sldId="279"/>
            <ac:spMk id="9" creationId="{C8FDADA7-6FEB-0087-F95F-A114B69064CF}"/>
          </ac:spMkLst>
        </pc:spChg>
        <pc:spChg chg="add mod">
          <ac:chgData name="Joseph Thesmar" userId="30c2fdfc56645f8a" providerId="LiveId" clId="{4BF7F08D-F9A9-46AC-BD7B-DA3EE413B21F}" dt="2024-10-06T19:43:20.757" v="1625" actId="122"/>
          <ac:spMkLst>
            <pc:docMk/>
            <pc:sldMk cId="3235435283" sldId="279"/>
            <ac:spMk id="13" creationId="{F1930449-8F1B-0652-F922-E110B31E63F5}"/>
          </ac:spMkLst>
        </pc:spChg>
        <pc:picChg chg="add mod">
          <ac:chgData name="Joseph Thesmar" userId="30c2fdfc56645f8a" providerId="LiveId" clId="{4BF7F08D-F9A9-46AC-BD7B-DA3EE413B21F}" dt="2024-10-06T19:43:01.230" v="1620" actId="1076"/>
          <ac:picMkLst>
            <pc:docMk/>
            <pc:sldMk cId="3235435283" sldId="279"/>
            <ac:picMk id="11" creationId="{F3ED40A3-13F7-6EAF-147A-9BB16352B12F}"/>
          </ac:picMkLst>
        </pc:picChg>
      </pc:sldChg>
      <pc:sldChg chg="addSp delSp modSp add mod modNotesTx">
        <pc:chgData name="Joseph Thesmar" userId="30c2fdfc56645f8a" providerId="LiveId" clId="{4BF7F08D-F9A9-46AC-BD7B-DA3EE413B21F}" dt="2024-10-03T21:10:18.275" v="1318" actId="313"/>
        <pc:sldMkLst>
          <pc:docMk/>
          <pc:sldMk cId="456889914" sldId="280"/>
        </pc:sldMkLst>
        <pc:spChg chg="mod">
          <ac:chgData name="Joseph Thesmar" userId="30c2fdfc56645f8a" providerId="LiveId" clId="{4BF7F08D-F9A9-46AC-BD7B-DA3EE413B21F}" dt="2024-10-03T20:49:06.427" v="266" actId="20577"/>
          <ac:spMkLst>
            <pc:docMk/>
            <pc:sldMk cId="456889914" sldId="280"/>
            <ac:spMk id="2" creationId="{00000000-0000-0000-0000-000000000000}"/>
          </ac:spMkLst>
        </pc:spChg>
        <pc:spChg chg="add del mod">
          <ac:chgData name="Joseph Thesmar" userId="30c2fdfc56645f8a" providerId="LiveId" clId="{4BF7F08D-F9A9-46AC-BD7B-DA3EE413B21F}" dt="2024-10-03T20:57:38.223" v="540" actId="20577"/>
          <ac:spMkLst>
            <pc:docMk/>
            <pc:sldMk cId="456889914" sldId="280"/>
            <ac:spMk id="3" creationId="{00000000-0000-0000-0000-000000000000}"/>
          </ac:spMkLst>
        </pc:spChg>
        <pc:spChg chg="del">
          <ac:chgData name="Joseph Thesmar" userId="30c2fdfc56645f8a" providerId="LiveId" clId="{4BF7F08D-F9A9-46AC-BD7B-DA3EE413B21F}" dt="2024-10-03T20:58:25.282" v="541" actId="478"/>
          <ac:spMkLst>
            <pc:docMk/>
            <pc:sldMk cId="456889914" sldId="280"/>
            <ac:spMk id="4" creationId="{00000000-0000-0000-0000-000000000000}"/>
          </ac:spMkLst>
        </pc:spChg>
        <pc:spChg chg="add mod">
          <ac:chgData name="Joseph Thesmar" userId="30c2fdfc56645f8a" providerId="LiveId" clId="{4BF7F08D-F9A9-46AC-BD7B-DA3EE413B21F}" dt="2024-10-03T20:54:27.120" v="270"/>
          <ac:spMkLst>
            <pc:docMk/>
            <pc:sldMk cId="456889914" sldId="280"/>
            <ac:spMk id="8" creationId="{5C2FDAE4-ECD1-4ECE-E063-34FE9B6CE007}"/>
          </ac:spMkLst>
        </pc:spChg>
        <pc:spChg chg="add del mod">
          <ac:chgData name="Joseph Thesmar" userId="30c2fdfc56645f8a" providerId="LiveId" clId="{4BF7F08D-F9A9-46AC-BD7B-DA3EE413B21F}" dt="2024-10-03T20:58:26.860" v="542" actId="478"/>
          <ac:spMkLst>
            <pc:docMk/>
            <pc:sldMk cId="456889914" sldId="280"/>
            <ac:spMk id="10" creationId="{F2B655EF-DF09-088C-46DF-A6C10A798FCF}"/>
          </ac:spMkLst>
        </pc:spChg>
        <pc:picChg chg="add mod">
          <ac:chgData name="Joseph Thesmar" userId="30c2fdfc56645f8a" providerId="LiveId" clId="{4BF7F08D-F9A9-46AC-BD7B-DA3EE413B21F}" dt="2024-10-03T20:58:34.577" v="546" actId="14100"/>
          <ac:picMkLst>
            <pc:docMk/>
            <pc:sldMk cId="456889914" sldId="280"/>
            <ac:picMk id="1027" creationId="{C3A462ED-F7A2-BAAB-AEA0-26BFFACC6805}"/>
          </ac:picMkLst>
        </pc:picChg>
      </pc:sldChg>
      <pc:sldChg chg="del">
        <pc:chgData name="Joseph Thesmar" userId="30c2fdfc56645f8a" providerId="LiveId" clId="{4BF7F08D-F9A9-46AC-BD7B-DA3EE413B21F}" dt="2024-10-06T19:29:24.757" v="1615" actId="47"/>
        <pc:sldMkLst>
          <pc:docMk/>
          <pc:sldMk cId="1912926953" sldId="281"/>
        </pc:sldMkLst>
      </pc:sldChg>
      <pc:sldChg chg="addSp delSp modSp mod modNotesTx">
        <pc:chgData name="Joseph Thesmar" userId="30c2fdfc56645f8a" providerId="LiveId" clId="{4BF7F08D-F9A9-46AC-BD7B-DA3EE413B21F}" dt="2024-10-07T19:22:39.308" v="7335" actId="20577"/>
        <pc:sldMkLst>
          <pc:docMk/>
          <pc:sldMk cId="2951587184" sldId="282"/>
        </pc:sldMkLst>
        <pc:spChg chg="mod">
          <ac:chgData name="Joseph Thesmar" userId="30c2fdfc56645f8a" providerId="LiveId" clId="{4BF7F08D-F9A9-46AC-BD7B-DA3EE413B21F}" dt="2024-10-06T20:49:13.387" v="2368" actId="1076"/>
          <ac:spMkLst>
            <pc:docMk/>
            <pc:sldMk cId="2951587184" sldId="282"/>
            <ac:spMk id="3" creationId="{00000000-0000-0000-0000-000000000000}"/>
          </ac:spMkLst>
        </pc:spChg>
        <pc:spChg chg="add mod">
          <ac:chgData name="Joseph Thesmar" userId="30c2fdfc56645f8a" providerId="LiveId" clId="{4BF7F08D-F9A9-46AC-BD7B-DA3EE413B21F}" dt="2024-10-06T20:49:04.384" v="2364" actId="1076"/>
          <ac:spMkLst>
            <pc:docMk/>
            <pc:sldMk cId="2951587184" sldId="282"/>
            <ac:spMk id="4" creationId="{F3CE852B-E85D-985E-F061-11A70F64562A}"/>
          </ac:spMkLst>
        </pc:spChg>
        <pc:spChg chg="add mod">
          <ac:chgData name="Joseph Thesmar" userId="30c2fdfc56645f8a" providerId="LiveId" clId="{4BF7F08D-F9A9-46AC-BD7B-DA3EE413B21F}" dt="2024-10-06T20:48:54.003" v="2361" actId="1076"/>
          <ac:spMkLst>
            <pc:docMk/>
            <pc:sldMk cId="2951587184" sldId="282"/>
            <ac:spMk id="8" creationId="{3D70109D-FF22-52C2-E57C-F1A8B4C1972C}"/>
          </ac:spMkLst>
        </pc:spChg>
        <pc:spChg chg="add mod">
          <ac:chgData name="Joseph Thesmar" userId="30c2fdfc56645f8a" providerId="LiveId" clId="{4BF7F08D-F9A9-46AC-BD7B-DA3EE413B21F}" dt="2024-10-06T20:48:58.234" v="2362" actId="1076"/>
          <ac:spMkLst>
            <pc:docMk/>
            <pc:sldMk cId="2951587184" sldId="282"/>
            <ac:spMk id="9" creationId="{F6057AC0-30B6-B256-DDB9-EFF713C69066}"/>
          </ac:spMkLst>
        </pc:spChg>
        <pc:spChg chg="add mod">
          <ac:chgData name="Joseph Thesmar" userId="30c2fdfc56645f8a" providerId="LiveId" clId="{4BF7F08D-F9A9-46AC-BD7B-DA3EE413B21F}" dt="2024-10-06T20:49:26.076" v="2373" actId="14100"/>
          <ac:spMkLst>
            <pc:docMk/>
            <pc:sldMk cId="2951587184" sldId="282"/>
            <ac:spMk id="10" creationId="{1C1D1FCB-70A0-9E05-9A18-4D97C8E9BAC4}"/>
          </ac:spMkLst>
        </pc:spChg>
        <pc:picChg chg="add mod">
          <ac:chgData name="Joseph Thesmar" userId="30c2fdfc56645f8a" providerId="LiveId" clId="{4BF7F08D-F9A9-46AC-BD7B-DA3EE413B21F}" dt="2024-10-06T20:49:10.788" v="2367" actId="1076"/>
          <ac:picMkLst>
            <pc:docMk/>
            <pc:sldMk cId="2951587184" sldId="282"/>
            <ac:picMk id="1026" creationId="{A6BA3D36-32A1-F3D6-B1A6-B52FF4DFA429}"/>
          </ac:picMkLst>
        </pc:picChg>
        <pc:picChg chg="del mod">
          <ac:chgData name="Joseph Thesmar" userId="30c2fdfc56645f8a" providerId="LiveId" clId="{4BF7F08D-F9A9-46AC-BD7B-DA3EE413B21F}" dt="2024-10-06T20:41:02.678" v="2249" actId="478"/>
          <ac:picMkLst>
            <pc:docMk/>
            <pc:sldMk cId="2951587184" sldId="282"/>
            <ac:picMk id="1027" creationId="{C3A462ED-F7A2-BAAB-AEA0-26BFFACC6805}"/>
          </ac:picMkLst>
        </pc:picChg>
        <pc:picChg chg="add mod">
          <ac:chgData name="Joseph Thesmar" userId="30c2fdfc56645f8a" providerId="LiveId" clId="{4BF7F08D-F9A9-46AC-BD7B-DA3EE413B21F}" dt="2024-10-06T20:46:46.036" v="2336" actId="14100"/>
          <ac:picMkLst>
            <pc:docMk/>
            <pc:sldMk cId="2951587184" sldId="282"/>
            <ac:picMk id="1028" creationId="{16C78649-5F35-1037-2A6E-ABE940EF00E7}"/>
          </ac:picMkLst>
        </pc:picChg>
        <pc:picChg chg="add mod">
          <ac:chgData name="Joseph Thesmar" userId="30c2fdfc56645f8a" providerId="LiveId" clId="{4BF7F08D-F9A9-46AC-BD7B-DA3EE413B21F}" dt="2024-10-06T20:48:50.199" v="2360" actId="1076"/>
          <ac:picMkLst>
            <pc:docMk/>
            <pc:sldMk cId="2951587184" sldId="282"/>
            <ac:picMk id="1030" creationId="{741DD40B-111F-5C29-9500-72C41B806AFA}"/>
          </ac:picMkLst>
        </pc:picChg>
        <pc:picChg chg="add mod">
          <ac:chgData name="Joseph Thesmar" userId="30c2fdfc56645f8a" providerId="LiveId" clId="{4BF7F08D-F9A9-46AC-BD7B-DA3EE413B21F}" dt="2024-10-06T20:48:26.551" v="2351" actId="1076"/>
          <ac:picMkLst>
            <pc:docMk/>
            <pc:sldMk cId="2951587184" sldId="282"/>
            <ac:picMk id="1032" creationId="{05953E44-5A26-45B8-486F-4D6B0B56ACDC}"/>
          </ac:picMkLst>
        </pc:picChg>
        <pc:picChg chg="add mod">
          <ac:chgData name="Joseph Thesmar" userId="30c2fdfc56645f8a" providerId="LiveId" clId="{4BF7F08D-F9A9-46AC-BD7B-DA3EE413B21F}" dt="2024-10-06T20:49:01.996" v="2363" actId="1076"/>
          <ac:picMkLst>
            <pc:docMk/>
            <pc:sldMk cId="2951587184" sldId="282"/>
            <ac:picMk id="1034" creationId="{1CD2530F-ECC7-A052-3AE7-DE8E734B30A0}"/>
          </ac:picMkLst>
        </pc:picChg>
      </pc:sldChg>
      <pc:sldChg chg="addSp modSp mod">
        <pc:chgData name="Joseph Thesmar" userId="30c2fdfc56645f8a" providerId="LiveId" clId="{4BF7F08D-F9A9-46AC-BD7B-DA3EE413B21F}" dt="2024-10-07T19:58:21.961" v="7710" actId="20577"/>
        <pc:sldMkLst>
          <pc:docMk/>
          <pc:sldMk cId="3853843950" sldId="283"/>
        </pc:sldMkLst>
        <pc:spChg chg="add mod">
          <ac:chgData name="Joseph Thesmar" userId="30c2fdfc56645f8a" providerId="LiveId" clId="{4BF7F08D-F9A9-46AC-BD7B-DA3EE413B21F}" dt="2024-10-07T19:58:21.961" v="7710" actId="20577"/>
          <ac:spMkLst>
            <pc:docMk/>
            <pc:sldMk cId="3853843950" sldId="283"/>
            <ac:spMk id="4" creationId="{C9DE815C-EBBC-D80E-072D-4A164CEB1F24}"/>
          </ac:spMkLst>
        </pc:spChg>
        <pc:spChg chg="mod">
          <ac:chgData name="Joseph Thesmar" userId="30c2fdfc56645f8a" providerId="LiveId" clId="{4BF7F08D-F9A9-46AC-BD7B-DA3EE413B21F}" dt="2024-10-06T19:29:08.573" v="1614" actId="20577"/>
          <ac:spMkLst>
            <pc:docMk/>
            <pc:sldMk cId="3853843950" sldId="283"/>
            <ac:spMk id="9" creationId="{BF62D82E-5FFE-F691-C21A-F2E3A45EF0A4}"/>
          </ac:spMkLst>
        </pc:spChg>
      </pc:sldChg>
      <pc:sldChg chg="modSp mod">
        <pc:chgData name="Joseph Thesmar" userId="30c2fdfc56645f8a" providerId="LiveId" clId="{4BF7F08D-F9A9-46AC-BD7B-DA3EE413B21F}" dt="2024-10-07T02:58:58.120" v="4609" actId="255"/>
        <pc:sldMkLst>
          <pc:docMk/>
          <pc:sldMk cId="3010362562" sldId="284"/>
        </pc:sldMkLst>
        <pc:spChg chg="mod">
          <ac:chgData name="Joseph Thesmar" userId="30c2fdfc56645f8a" providerId="LiveId" clId="{4BF7F08D-F9A9-46AC-BD7B-DA3EE413B21F}" dt="2024-10-07T02:58:58.120" v="4609" actId="255"/>
          <ac:spMkLst>
            <pc:docMk/>
            <pc:sldMk cId="3010362562" sldId="284"/>
            <ac:spMk id="3" creationId="{00000000-0000-0000-0000-000000000000}"/>
          </ac:spMkLst>
        </pc:spChg>
      </pc:sldChg>
      <pc:sldChg chg="add del">
        <pc:chgData name="Joseph Thesmar" userId="30c2fdfc56645f8a" providerId="LiveId" clId="{4BF7F08D-F9A9-46AC-BD7B-DA3EE413B21F}" dt="2024-10-07T19:58:30.820" v="7712" actId="47"/>
        <pc:sldMkLst>
          <pc:docMk/>
          <pc:sldMk cId="935452659" sldId="285"/>
        </pc:sldMkLst>
      </pc:sldChg>
    </pc:docChg>
  </pc:docChgLst>
  <pc:docChgLst>
    <pc:chgData name="Guest User" providerId="Windows Live" clId="Web-{58775F88-3E8B-453D-AE8E-84FCFF7ACE43}"/>
    <pc:docChg chg="modSld">
      <pc:chgData name="Guest User" userId="" providerId="Windows Live" clId="Web-{58775F88-3E8B-453D-AE8E-84FCFF7ACE43}" dt="2024-10-03T21:26:35.072" v="3" actId="20577"/>
      <pc:docMkLst>
        <pc:docMk/>
      </pc:docMkLst>
      <pc:sldChg chg="addSp delSp modSp">
        <pc:chgData name="Guest User" userId="" providerId="Windows Live" clId="Web-{58775F88-3E8B-453D-AE8E-84FCFF7ACE43}" dt="2024-10-03T21:26:35.072" v="3" actId="20577"/>
        <pc:sldMkLst>
          <pc:docMk/>
          <pc:sldMk cId="2446444562" sldId="278"/>
        </pc:sldMkLst>
        <pc:spChg chg="add mod">
          <ac:chgData name="Guest User" userId="" providerId="Windows Live" clId="Web-{58775F88-3E8B-453D-AE8E-84FCFF7ACE43}" dt="2024-10-03T21:26:35.072" v="3" actId="20577"/>
          <ac:spMkLst>
            <pc:docMk/>
            <pc:sldMk cId="2446444562" sldId="278"/>
            <ac:spMk id="9" creationId="{BF62D82E-5FFE-F691-C21A-F2E3A45EF0A4}"/>
          </ac:spMkLst>
        </pc:spChg>
        <pc:spChg chg="del">
          <ac:chgData name="Guest User" userId="" providerId="Windows Live" clId="Web-{58775F88-3E8B-453D-AE8E-84FCFF7ACE43}" dt="2024-10-03T21:26:19.415" v="0"/>
          <ac:spMkLst>
            <pc:docMk/>
            <pc:sldMk cId="2446444562" sldId="278"/>
            <ac:spMk id="14" creationId="{24B6D070-6FAC-B600-5F02-6D7610A5D923}"/>
          </ac:spMkLst>
        </pc:spChg>
      </pc:sldChg>
    </pc:docChg>
  </pc:docChgLst>
  <pc:docChgLst>
    <pc:chgData name="Guest User" providerId="Windows Live" clId="Web-{F8CE1B1A-B1DD-414D-AA8F-FEF17BDDF9EA}"/>
    <pc:docChg chg="modSld">
      <pc:chgData name="Guest User" userId="" providerId="Windows Live" clId="Web-{F8CE1B1A-B1DD-414D-AA8F-FEF17BDDF9EA}" dt="2024-10-07T20:04:08.728" v="152"/>
      <pc:docMkLst>
        <pc:docMk/>
      </pc:docMkLst>
      <pc:sldChg chg="delSp">
        <pc:chgData name="Guest User" userId="" providerId="Windows Live" clId="Web-{F8CE1B1A-B1DD-414D-AA8F-FEF17BDDF9EA}" dt="2024-10-07T19:59:19.124" v="71"/>
        <pc:sldMkLst>
          <pc:docMk/>
          <pc:sldMk cId="663296593" sldId="267"/>
        </pc:sldMkLst>
        <pc:spChg chg="del">
          <ac:chgData name="Guest User" userId="" providerId="Windows Live" clId="Web-{F8CE1B1A-B1DD-414D-AA8F-FEF17BDDF9EA}" dt="2024-10-07T19:59:19.124" v="71"/>
          <ac:spMkLst>
            <pc:docMk/>
            <pc:sldMk cId="663296593" sldId="267"/>
            <ac:spMk id="6" creationId="{00000000-0000-0000-0000-000000000000}"/>
          </ac:spMkLst>
        </pc:spChg>
      </pc:sldChg>
      <pc:sldChg chg="addSp modSp">
        <pc:chgData name="Guest User" userId="" providerId="Windows Live" clId="Web-{F8CE1B1A-B1DD-414D-AA8F-FEF17BDDF9EA}" dt="2024-10-07T19:59:00.420" v="67" actId="20577"/>
        <pc:sldMkLst>
          <pc:docMk/>
          <pc:sldMk cId="2075725704" sldId="268"/>
        </pc:sldMkLst>
        <pc:spChg chg="add mod">
          <ac:chgData name="Guest User" userId="" providerId="Windows Live" clId="Web-{F8CE1B1A-B1DD-414D-AA8F-FEF17BDDF9EA}" dt="2024-10-07T19:59:00.420" v="67" actId="20577"/>
          <ac:spMkLst>
            <pc:docMk/>
            <pc:sldMk cId="2075725704" sldId="268"/>
            <ac:spMk id="7" creationId="{69CFB489-150A-0996-4B3F-FD443B54A897}"/>
          </ac:spMkLst>
        </pc:spChg>
      </pc:sldChg>
      <pc:sldChg chg="addSp modSp modNotes">
        <pc:chgData name="Guest User" userId="" providerId="Windows Live" clId="Web-{F8CE1B1A-B1DD-414D-AA8F-FEF17BDDF9EA}" dt="2024-10-07T20:01:23.722" v="88"/>
        <pc:sldMkLst>
          <pc:docMk/>
          <pc:sldMk cId="630916260" sldId="271"/>
        </pc:sldMkLst>
        <pc:spChg chg="add mod">
          <ac:chgData name="Guest User" userId="" providerId="Windows Live" clId="Web-{F8CE1B1A-B1DD-414D-AA8F-FEF17BDDF9EA}" dt="2024-10-07T19:58:27.153" v="53" actId="20577"/>
          <ac:spMkLst>
            <pc:docMk/>
            <pc:sldMk cId="630916260" sldId="271"/>
            <ac:spMk id="9" creationId="{707CCFDD-BA99-19C7-8D91-3B34333ED69B}"/>
          </ac:spMkLst>
        </pc:spChg>
      </pc:sldChg>
      <pc:sldChg chg="addSp modSp modNotes">
        <pc:chgData name="Guest User" userId="" providerId="Windows Live" clId="Web-{F8CE1B1A-B1DD-414D-AA8F-FEF17BDDF9EA}" dt="2024-10-07T20:04:08.728" v="152"/>
        <pc:sldMkLst>
          <pc:docMk/>
          <pc:sldMk cId="1475479532" sldId="272"/>
        </pc:sldMkLst>
        <pc:spChg chg="add mod">
          <ac:chgData name="Guest User" userId="" providerId="Windows Live" clId="Web-{F8CE1B1A-B1DD-414D-AA8F-FEF17BDDF9EA}" dt="2024-10-07T19:58:16.575" v="38" actId="20577"/>
          <ac:spMkLst>
            <pc:docMk/>
            <pc:sldMk cId="1475479532" sldId="272"/>
            <ac:spMk id="8" creationId="{DBA5FC7E-C9C6-56D8-F52D-3CE88E9B9F92}"/>
          </ac:spMkLst>
        </pc:spChg>
      </pc:sldChg>
      <pc:sldChg chg="addSp modSp">
        <pc:chgData name="Guest User" userId="" providerId="Windows Live" clId="Web-{F8CE1B1A-B1DD-414D-AA8F-FEF17BDDF9EA}" dt="2024-10-07T19:57:49.324" v="21" actId="20577"/>
        <pc:sldMkLst>
          <pc:docMk/>
          <pc:sldMk cId="3862408096" sldId="275"/>
        </pc:sldMkLst>
        <pc:spChg chg="add mod">
          <ac:chgData name="Guest User" userId="" providerId="Windows Live" clId="Web-{F8CE1B1A-B1DD-414D-AA8F-FEF17BDDF9EA}" dt="2024-10-07T19:57:49.324" v="21" actId="20577"/>
          <ac:spMkLst>
            <pc:docMk/>
            <pc:sldMk cId="3862408096" sldId="275"/>
            <ac:spMk id="7" creationId="{4DF948D6-DEA7-C059-3E11-A27CF8921578}"/>
          </ac:spMkLst>
        </pc:spChg>
      </pc:sldChg>
      <pc:sldChg chg="addSp delSp modSp">
        <pc:chgData name="Guest User" userId="" providerId="Windows Live" clId="Web-{F8CE1B1A-B1DD-414D-AA8F-FEF17BDDF9EA}" dt="2024-10-07T19:58:04.012" v="25"/>
        <pc:sldMkLst>
          <pc:docMk/>
          <pc:sldMk cId="838542626" sldId="277"/>
        </pc:sldMkLst>
        <pc:spChg chg="del mod">
          <ac:chgData name="Guest User" userId="" providerId="Windows Live" clId="Web-{F8CE1B1A-B1DD-414D-AA8F-FEF17BDDF9EA}" dt="2024-10-07T19:58:04.012" v="25"/>
          <ac:spMkLst>
            <pc:docMk/>
            <pc:sldMk cId="838542626" sldId="277"/>
            <ac:spMk id="7" creationId="{8776D87A-C9C1-F622-9C7A-E980EC1601AD}"/>
          </ac:spMkLst>
        </pc:spChg>
        <pc:spChg chg="add">
          <ac:chgData name="Guest User" userId="" providerId="Windows Live" clId="Web-{F8CE1B1A-B1DD-414D-AA8F-FEF17BDDF9EA}" dt="2024-10-07T19:58:00.809" v="24"/>
          <ac:spMkLst>
            <pc:docMk/>
            <pc:sldMk cId="838542626" sldId="277"/>
            <ac:spMk id="10" creationId="{6D76881E-F2A9-EBF4-23C2-57857062EA13}"/>
          </ac:spMkLst>
        </pc:spChg>
      </pc:sldChg>
      <pc:sldChg chg="modSp">
        <pc:chgData name="Guest User" userId="" providerId="Windows Live" clId="Web-{F8CE1B1A-B1DD-414D-AA8F-FEF17BDDF9EA}" dt="2024-10-07T19:57:35.823" v="6" actId="20577"/>
        <pc:sldMkLst>
          <pc:docMk/>
          <pc:sldMk cId="3235435283" sldId="279"/>
        </pc:sldMkLst>
        <pc:spChg chg="mod">
          <ac:chgData name="Guest User" userId="" providerId="Windows Live" clId="Web-{F8CE1B1A-B1DD-414D-AA8F-FEF17BDDF9EA}" dt="2024-10-07T19:57:35.823" v="6" actId="20577"/>
          <ac:spMkLst>
            <pc:docMk/>
            <pc:sldMk cId="3235435283" sldId="279"/>
            <ac:spMk id="7" creationId="{00000000-0000-0000-0000-000000000000}"/>
          </ac:spMkLst>
        </pc:spChg>
      </pc:sldChg>
      <pc:sldChg chg="addSp">
        <pc:chgData name="Guest User" userId="" providerId="Windows Live" clId="Web-{F8CE1B1A-B1DD-414D-AA8F-FEF17BDDF9EA}" dt="2024-10-07T19:59:08.483" v="69"/>
        <pc:sldMkLst>
          <pc:docMk/>
          <pc:sldMk cId="456889914" sldId="280"/>
        </pc:sldMkLst>
        <pc:spChg chg="add">
          <ac:chgData name="Guest User" userId="" providerId="Windows Live" clId="Web-{F8CE1B1A-B1DD-414D-AA8F-FEF17BDDF9EA}" dt="2024-10-07T19:59:08.483" v="69"/>
          <ac:spMkLst>
            <pc:docMk/>
            <pc:sldMk cId="456889914" sldId="280"/>
            <ac:spMk id="7" creationId="{6479A4FA-FE47-5C0D-4E81-42DC928C3C68}"/>
          </ac:spMkLst>
        </pc:spChg>
      </pc:sldChg>
      <pc:sldChg chg="addSp">
        <pc:chgData name="Guest User" userId="" providerId="Windows Live" clId="Web-{F8CE1B1A-B1DD-414D-AA8F-FEF17BDDF9EA}" dt="2024-10-07T19:59:05.936" v="68"/>
        <pc:sldMkLst>
          <pc:docMk/>
          <pc:sldMk cId="2951587184" sldId="282"/>
        </pc:sldMkLst>
        <pc:spChg chg="add">
          <ac:chgData name="Guest User" userId="" providerId="Windows Live" clId="Web-{F8CE1B1A-B1DD-414D-AA8F-FEF17BDDF9EA}" dt="2024-10-07T19:59:05.936" v="68"/>
          <ac:spMkLst>
            <pc:docMk/>
            <pc:sldMk cId="2951587184" sldId="282"/>
            <ac:spMk id="11" creationId="{24C8E378-F168-1331-A25A-309B7A06CBD2}"/>
          </ac:spMkLst>
        </pc:spChg>
      </pc:sldChg>
      <pc:sldChg chg="delSp">
        <pc:chgData name="Guest User" userId="" providerId="Windows Live" clId="Web-{F8CE1B1A-B1DD-414D-AA8F-FEF17BDDF9EA}" dt="2024-10-07T19:59:17.452" v="70"/>
        <pc:sldMkLst>
          <pc:docMk/>
          <pc:sldMk cId="3010362562" sldId="284"/>
        </pc:sldMkLst>
        <pc:spChg chg="del">
          <ac:chgData name="Guest User" userId="" providerId="Windows Live" clId="Web-{F8CE1B1A-B1DD-414D-AA8F-FEF17BDDF9EA}" dt="2024-10-07T19:59:17.452" v="70"/>
          <ac:spMkLst>
            <pc:docMk/>
            <pc:sldMk cId="3010362562" sldId="284"/>
            <ac:spMk id="6" creationId="{00000000-0000-0000-0000-000000000000}"/>
          </ac:spMkLst>
        </pc:spChg>
      </pc:sldChg>
    </pc:docChg>
  </pc:docChgLst>
  <pc:docChgLst>
    <pc:chgData name="Braeden Swain" userId="a82b2a327fa8f787" providerId="Windows Live" clId="Web-{D4F82D20-143B-4103-8CEC-7D3470758F6F}"/>
    <pc:docChg chg="addSld modSld sldOrd">
      <pc:chgData name="Braeden Swain" userId="a82b2a327fa8f787" providerId="Windows Live" clId="Web-{D4F82D20-143B-4103-8CEC-7D3470758F6F}" dt="2024-10-03T22:05:39.971" v="1733" actId="14100"/>
      <pc:docMkLst>
        <pc:docMk/>
      </pc:docMkLst>
      <pc:sldChg chg="modSp">
        <pc:chgData name="Braeden Swain" userId="a82b2a327fa8f787" providerId="Windows Live" clId="Web-{D4F82D20-143B-4103-8CEC-7D3470758F6F}" dt="2024-10-03T21:40:37.297" v="689" actId="20577"/>
        <pc:sldMkLst>
          <pc:docMk/>
          <pc:sldMk cId="663296593" sldId="267"/>
        </pc:sldMkLst>
        <pc:spChg chg="mod">
          <ac:chgData name="Braeden Swain" userId="a82b2a327fa8f787" providerId="Windows Live" clId="Web-{D4F82D20-143B-4103-8CEC-7D3470758F6F}" dt="2024-10-03T21:40:37.297" v="689" actId="20577"/>
          <ac:spMkLst>
            <pc:docMk/>
            <pc:sldMk cId="663296593" sldId="267"/>
            <ac:spMk id="3" creationId="{00000000-0000-0000-0000-000000000000}"/>
          </ac:spMkLst>
        </pc:spChg>
      </pc:sldChg>
      <pc:sldChg chg="addSp delSp modSp modNotes">
        <pc:chgData name="Braeden Swain" userId="a82b2a327fa8f787" providerId="Windows Live" clId="Web-{D4F82D20-143B-4103-8CEC-7D3470758F6F}" dt="2024-10-03T22:05:39.971" v="1733" actId="14100"/>
        <pc:sldMkLst>
          <pc:docMk/>
          <pc:sldMk cId="2075725704" sldId="268"/>
        </pc:sldMkLst>
        <pc:spChg chg="mod">
          <ac:chgData name="Braeden Swain" userId="a82b2a327fa8f787" providerId="Windows Live" clId="Web-{D4F82D20-143B-4103-8CEC-7D3470758F6F}" dt="2024-10-03T21:22:36.609" v="82" actId="20577"/>
          <ac:spMkLst>
            <pc:docMk/>
            <pc:sldMk cId="2075725704" sldId="268"/>
            <ac:spMk id="2" creationId="{00000000-0000-0000-0000-000000000000}"/>
          </ac:spMkLst>
        </pc:spChg>
        <pc:spChg chg="mod">
          <ac:chgData name="Braeden Swain" userId="a82b2a327fa8f787" providerId="Windows Live" clId="Web-{D4F82D20-143B-4103-8CEC-7D3470758F6F}" dt="2024-10-03T21:01:23.467" v="77" actId="20577"/>
          <ac:spMkLst>
            <pc:docMk/>
            <pc:sldMk cId="2075725704" sldId="268"/>
            <ac:spMk id="3" creationId="{00000000-0000-0000-0000-000000000000}"/>
          </ac:spMkLst>
        </pc:spChg>
        <pc:spChg chg="del">
          <ac:chgData name="Braeden Swain" userId="a82b2a327fa8f787" providerId="Windows Live" clId="Web-{D4F82D20-143B-4103-8CEC-7D3470758F6F}" dt="2024-10-03T21:55:08.236" v="1712"/>
          <ac:spMkLst>
            <pc:docMk/>
            <pc:sldMk cId="2075725704" sldId="268"/>
            <ac:spMk id="4" creationId="{00000000-0000-0000-0000-000000000000}"/>
          </ac:spMkLst>
        </pc:spChg>
        <pc:spChg chg="del mod">
          <ac:chgData name="Braeden Swain" userId="a82b2a327fa8f787" providerId="Windows Live" clId="Web-{D4F82D20-143B-4103-8CEC-7D3470758F6F}" dt="2024-10-03T22:05:35.314" v="1731"/>
          <ac:spMkLst>
            <pc:docMk/>
            <pc:sldMk cId="2075725704" sldId="268"/>
            <ac:spMk id="7" creationId="{00000000-0000-0000-0000-000000000000}"/>
          </ac:spMkLst>
        </pc:spChg>
        <pc:spChg chg="add mod">
          <ac:chgData name="Braeden Swain" userId="a82b2a327fa8f787" providerId="Windows Live" clId="Web-{D4F82D20-143B-4103-8CEC-7D3470758F6F}" dt="2024-10-03T21:34:06.938" v="347" actId="20577"/>
          <ac:spMkLst>
            <pc:docMk/>
            <pc:sldMk cId="2075725704" sldId="268"/>
            <ac:spMk id="9" creationId="{C46143DB-D3A4-DEDF-29BD-F990B641F207}"/>
          </ac:spMkLst>
        </pc:spChg>
        <pc:spChg chg="add del mod">
          <ac:chgData name="Braeden Swain" userId="a82b2a327fa8f787" providerId="Windows Live" clId="Web-{D4F82D20-143B-4103-8CEC-7D3470758F6F}" dt="2024-10-03T21:55:13.642" v="1714"/>
          <ac:spMkLst>
            <pc:docMk/>
            <pc:sldMk cId="2075725704" sldId="268"/>
            <ac:spMk id="12" creationId="{279D3851-07D7-FB9F-AEA2-E82306AF550E}"/>
          </ac:spMkLst>
        </pc:spChg>
        <pc:picChg chg="add del mod">
          <ac:chgData name="Braeden Swain" userId="a82b2a327fa8f787" providerId="Windows Live" clId="Web-{D4F82D20-143B-4103-8CEC-7D3470758F6F}" dt="2024-10-03T21:55:17.033" v="1715"/>
          <ac:picMkLst>
            <pc:docMk/>
            <pc:sldMk cId="2075725704" sldId="268"/>
            <ac:picMk id="10" creationId="{BD569D8F-DA40-4D28-6C7E-692A29A343C6}"/>
          </ac:picMkLst>
        </pc:picChg>
        <pc:picChg chg="add mod">
          <ac:chgData name="Braeden Swain" userId="a82b2a327fa8f787" providerId="Windows Live" clId="Web-{D4F82D20-143B-4103-8CEC-7D3470758F6F}" dt="2024-10-03T22:05:39.971" v="1733" actId="14100"/>
          <ac:picMkLst>
            <pc:docMk/>
            <pc:sldMk cId="2075725704" sldId="268"/>
            <ac:picMk id="13" creationId="{3F65DC70-6DF1-504F-2EFD-B8A7029F99B7}"/>
          </ac:picMkLst>
        </pc:picChg>
        <pc:picChg chg="add del mod">
          <ac:chgData name="Braeden Swain" userId="a82b2a327fa8f787" providerId="Windows Live" clId="Web-{D4F82D20-143B-4103-8CEC-7D3470758F6F}" dt="2024-10-03T22:04:31.455" v="1721"/>
          <ac:picMkLst>
            <pc:docMk/>
            <pc:sldMk cId="2075725704" sldId="268"/>
            <ac:picMk id="14" creationId="{445DAD8C-495A-CCDB-4633-68F8EA78DA81}"/>
          </ac:picMkLst>
        </pc:picChg>
        <pc:picChg chg="add mod ord">
          <ac:chgData name="Braeden Swain" userId="a82b2a327fa8f787" providerId="Windows Live" clId="Web-{D4F82D20-143B-4103-8CEC-7D3470758F6F}" dt="2024-10-03T22:05:37.064" v="1732" actId="1076"/>
          <ac:picMkLst>
            <pc:docMk/>
            <pc:sldMk cId="2075725704" sldId="268"/>
            <ac:picMk id="15" creationId="{D8B7FBE8-3864-CD6B-98DC-BF7C6A6FAB5A}"/>
          </ac:picMkLst>
        </pc:picChg>
      </pc:sldChg>
      <pc:sldChg chg="addSp modSp mod setBg">
        <pc:chgData name="Braeden Swain" userId="a82b2a327fa8f787" providerId="Windows Live" clId="Web-{D4F82D20-143B-4103-8CEC-7D3470758F6F}" dt="2024-10-03T20:30:36.916" v="75" actId="20577"/>
        <pc:sldMkLst>
          <pc:docMk/>
          <pc:sldMk cId="63274847" sldId="269"/>
        </pc:sldMkLst>
        <pc:spChg chg="mod">
          <ac:chgData name="Braeden Swain" userId="a82b2a327fa8f787" providerId="Windows Live" clId="Web-{D4F82D20-143B-4103-8CEC-7D3470758F6F}" dt="2024-10-03T20:29:04.881" v="9" actId="20577"/>
          <ac:spMkLst>
            <pc:docMk/>
            <pc:sldMk cId="63274847" sldId="269"/>
            <ac:spMk id="4" creationId="{373A31F2-FBFC-2C43-802D-1D451EE68E8A}"/>
          </ac:spMkLst>
        </pc:spChg>
        <pc:spChg chg="add mod">
          <ac:chgData name="Braeden Swain" userId="a82b2a327fa8f787" providerId="Windows Live" clId="Web-{D4F82D20-143B-4103-8CEC-7D3470758F6F}" dt="2024-10-03T20:30:36.916" v="75" actId="20577"/>
          <ac:spMkLst>
            <pc:docMk/>
            <pc:sldMk cId="63274847" sldId="269"/>
            <ac:spMk id="7" creationId="{37D5DD9A-28A2-AD85-3888-EB2C6E6C0169}"/>
          </ac:spMkLst>
        </pc:spChg>
        <pc:picChg chg="add mod">
          <ac:chgData name="Braeden Swain" userId="a82b2a327fa8f787" providerId="Windows Live" clId="Web-{D4F82D20-143B-4103-8CEC-7D3470758F6F}" dt="2024-10-03T20:28:42.927" v="8" actId="14100"/>
          <ac:picMkLst>
            <pc:docMk/>
            <pc:sldMk cId="63274847" sldId="269"/>
            <ac:picMk id="6" creationId="{252FCDDA-2981-161D-EC86-41EB44A52F22}"/>
          </ac:picMkLst>
        </pc:picChg>
      </pc:sldChg>
      <pc:sldChg chg="add replId">
        <pc:chgData name="Braeden Swain" userId="a82b2a327fa8f787" providerId="Windows Live" clId="Web-{D4F82D20-143B-4103-8CEC-7D3470758F6F}" dt="2024-10-03T21:24:38.843" v="108"/>
        <pc:sldMkLst>
          <pc:docMk/>
          <pc:sldMk cId="1912926953" sldId="281"/>
        </pc:sldMkLst>
      </pc:sldChg>
      <pc:sldChg chg="modSp add ord replId">
        <pc:chgData name="Braeden Swain" userId="a82b2a327fa8f787" providerId="Windows Live" clId="Web-{D4F82D20-143B-4103-8CEC-7D3470758F6F}" dt="2024-10-03T21:24:56.890" v="123" actId="20577"/>
        <pc:sldMkLst>
          <pc:docMk/>
          <pc:sldMk cId="2951587184" sldId="282"/>
        </pc:sldMkLst>
        <pc:spChg chg="mod">
          <ac:chgData name="Braeden Swain" userId="a82b2a327fa8f787" providerId="Windows Live" clId="Web-{D4F82D20-143B-4103-8CEC-7D3470758F6F}" dt="2024-10-03T21:24:51.484" v="122" actId="20577"/>
          <ac:spMkLst>
            <pc:docMk/>
            <pc:sldMk cId="2951587184" sldId="282"/>
            <ac:spMk id="2" creationId="{00000000-0000-0000-0000-000000000000}"/>
          </ac:spMkLst>
        </pc:spChg>
        <pc:spChg chg="mod">
          <ac:chgData name="Braeden Swain" userId="a82b2a327fa8f787" providerId="Windows Live" clId="Web-{D4F82D20-143B-4103-8CEC-7D3470758F6F}" dt="2024-10-03T21:24:56.890" v="123" actId="20577"/>
          <ac:spMkLst>
            <pc:docMk/>
            <pc:sldMk cId="2951587184" sldId="282"/>
            <ac:spMk id="3" creationId="{00000000-0000-0000-0000-000000000000}"/>
          </ac:spMkLst>
        </pc:spChg>
      </pc:sldChg>
    </pc:docChg>
  </pc:docChgLst>
  <pc:docChgLst>
    <pc:chgData name="Guest User" providerId="Windows Live" clId="Web-{BF499C52-E1C7-4E21-84B1-FC0332BEBE27}"/>
    <pc:docChg chg="addSld delSld modSld">
      <pc:chgData name="Guest User" userId="" providerId="Windows Live" clId="Web-{BF499C52-E1C7-4E21-84B1-FC0332BEBE27}" dt="2024-10-03T21:59:30.312" v="743" actId="20577"/>
      <pc:docMkLst>
        <pc:docMk/>
      </pc:docMkLst>
      <pc:sldChg chg="modSp">
        <pc:chgData name="Guest User" userId="" providerId="Windows Live" clId="Web-{BF499C52-E1C7-4E21-84B1-FC0332BEBE27}" dt="2024-10-03T21:27:46.653" v="5" actId="20577"/>
        <pc:sldMkLst>
          <pc:docMk/>
          <pc:sldMk cId="2075725704" sldId="268"/>
        </pc:sldMkLst>
        <pc:spChg chg="mod">
          <ac:chgData name="Guest User" userId="" providerId="Windows Live" clId="Web-{BF499C52-E1C7-4E21-84B1-FC0332BEBE27}" dt="2024-10-03T21:27:46.653" v="5" actId="20577"/>
          <ac:spMkLst>
            <pc:docMk/>
            <pc:sldMk cId="2075725704" sldId="268"/>
            <ac:spMk id="9" creationId="{C46143DB-D3A4-DEDF-29BD-F990B641F207}"/>
          </ac:spMkLst>
        </pc:spChg>
      </pc:sldChg>
      <pc:sldChg chg="del modNotes">
        <pc:chgData name="Guest User" userId="" providerId="Windows Live" clId="Web-{BF499C52-E1C7-4E21-84B1-FC0332BEBE27}" dt="2024-10-03T21:33:55.009" v="40"/>
        <pc:sldMkLst>
          <pc:docMk/>
          <pc:sldMk cId="2446444562" sldId="278"/>
        </pc:sldMkLst>
      </pc:sldChg>
      <pc:sldChg chg="modSp">
        <pc:chgData name="Guest User" userId="" providerId="Windows Live" clId="Web-{BF499C52-E1C7-4E21-84B1-FC0332BEBE27}" dt="2024-10-03T21:48:07.914" v="128" actId="20577"/>
        <pc:sldMkLst>
          <pc:docMk/>
          <pc:sldMk cId="3235435283" sldId="279"/>
        </pc:sldMkLst>
        <pc:spChg chg="mod">
          <ac:chgData name="Guest User" userId="" providerId="Windows Live" clId="Web-{BF499C52-E1C7-4E21-84B1-FC0332BEBE27}" dt="2024-10-03T21:48:07.914" v="128" actId="20577"/>
          <ac:spMkLst>
            <pc:docMk/>
            <pc:sldMk cId="3235435283" sldId="279"/>
            <ac:spMk id="3" creationId="{00000000-0000-0000-0000-000000000000}"/>
          </ac:spMkLst>
        </pc:spChg>
      </pc:sldChg>
      <pc:sldChg chg="delSp modSp add replId">
        <pc:chgData name="Guest User" userId="" providerId="Windows Live" clId="Web-{BF499C52-E1C7-4E21-84B1-FC0332BEBE27}" dt="2024-10-03T21:59:30.312" v="743" actId="20577"/>
        <pc:sldMkLst>
          <pc:docMk/>
          <pc:sldMk cId="3853843950" sldId="283"/>
        </pc:sldMkLst>
        <pc:spChg chg="mod">
          <ac:chgData name="Guest User" userId="" providerId="Windows Live" clId="Web-{BF499C52-E1C7-4E21-84B1-FC0332BEBE27}" dt="2024-10-03T21:50:18.606" v="164" actId="20577"/>
          <ac:spMkLst>
            <pc:docMk/>
            <pc:sldMk cId="3853843950" sldId="283"/>
            <ac:spMk id="2" creationId="{00000000-0000-0000-0000-000000000000}"/>
          </ac:spMkLst>
        </pc:spChg>
        <pc:spChg chg="mod">
          <ac:chgData name="Guest User" userId="" providerId="Windows Live" clId="Web-{BF499C52-E1C7-4E21-84B1-FC0332BEBE27}" dt="2024-10-03T21:59:30.046" v="742" actId="20577"/>
          <ac:spMkLst>
            <pc:docMk/>
            <pc:sldMk cId="3853843950" sldId="283"/>
            <ac:spMk id="4" creationId="{00000000-0000-0000-0000-000000000000}"/>
          </ac:spMkLst>
        </pc:spChg>
        <pc:spChg chg="mod">
          <ac:chgData name="Guest User" userId="" providerId="Windows Live" clId="Web-{BF499C52-E1C7-4E21-84B1-FC0332BEBE27}" dt="2024-10-03T21:59:30.312" v="743" actId="20577"/>
          <ac:spMkLst>
            <pc:docMk/>
            <pc:sldMk cId="3853843950" sldId="283"/>
            <ac:spMk id="9" creationId="{BF62D82E-5FFE-F691-C21A-F2E3A45EF0A4}"/>
          </ac:spMkLst>
        </pc:spChg>
        <pc:spChg chg="del mod">
          <ac:chgData name="Guest User" userId="" providerId="Windows Live" clId="Web-{BF499C52-E1C7-4E21-84B1-FC0332BEBE27}" dt="2024-10-03T21:28:24.451" v="8"/>
          <ac:spMkLst>
            <pc:docMk/>
            <pc:sldMk cId="3853843950" sldId="283"/>
            <ac:spMk id="10" creationId="{D934337B-A7E3-5509-6643-A5C4FF631E2F}"/>
          </ac:spMkLst>
        </pc:spChg>
      </pc:sldChg>
    </pc:docChg>
  </pc:docChgLst>
  <pc:docChgLst>
    <pc:chgData name="Guest User" providerId="Windows Live" clId="Web-{1623B117-45EF-47AB-A096-1B89F69F1E4C}"/>
    <pc:docChg chg="modSld">
      <pc:chgData name="Guest User" userId="" providerId="Windows Live" clId="Web-{1623B117-45EF-47AB-A096-1B89F69F1E4C}" dt="2024-10-06T21:56:42.509" v="913"/>
      <pc:docMkLst>
        <pc:docMk/>
      </pc:docMkLst>
      <pc:sldChg chg="addSp delSp modSp modNotes">
        <pc:chgData name="Guest User" userId="" providerId="Windows Live" clId="Web-{1623B117-45EF-47AB-A096-1B89F69F1E4C}" dt="2024-10-06T21:56:42.509" v="913"/>
        <pc:sldMkLst>
          <pc:docMk/>
          <pc:sldMk cId="3853843950" sldId="283"/>
        </pc:sldMkLst>
        <pc:spChg chg="del">
          <ac:chgData name="Guest User" userId="" providerId="Windows Live" clId="Web-{1623B117-45EF-47AB-A096-1B89F69F1E4C}" dt="2024-10-06T21:09:05.618" v="9"/>
          <ac:spMkLst>
            <pc:docMk/>
            <pc:sldMk cId="3853843950" sldId="283"/>
            <ac:spMk id="4" creationId="{00000000-0000-0000-0000-000000000000}"/>
          </ac:spMkLst>
        </pc:spChg>
        <pc:spChg chg="mod">
          <ac:chgData name="Guest User" userId="" providerId="Windows Live" clId="Web-{1623B117-45EF-47AB-A096-1B89F69F1E4C}" dt="2024-10-06T21:09:13.852" v="12" actId="20577"/>
          <ac:spMkLst>
            <pc:docMk/>
            <pc:sldMk cId="3853843950" sldId="283"/>
            <ac:spMk id="9" creationId="{BF62D82E-5FFE-F691-C21A-F2E3A45EF0A4}"/>
          </ac:spMkLst>
        </pc:spChg>
        <pc:spChg chg="add del mod">
          <ac:chgData name="Guest User" userId="" providerId="Windows Live" clId="Web-{1623B117-45EF-47AB-A096-1B89F69F1E4C}" dt="2024-10-06T21:22:30.054" v="124"/>
          <ac:spMkLst>
            <pc:docMk/>
            <pc:sldMk cId="3853843950" sldId="283"/>
            <ac:spMk id="11" creationId="{55F456D1-8BD7-1F51-1082-750B6D668FEC}"/>
          </ac:spMkLst>
        </pc:spChg>
        <pc:spChg chg="add mod">
          <ac:chgData name="Guest User" userId="" providerId="Windows Live" clId="Web-{1623B117-45EF-47AB-A096-1B89F69F1E4C}" dt="2024-10-06T21:24:21.105" v="236" actId="20577"/>
          <ac:spMkLst>
            <pc:docMk/>
            <pc:sldMk cId="3853843950" sldId="283"/>
            <ac:spMk id="12" creationId="{79BCB789-3C12-68AA-5EE8-CD75A9AD1A2A}"/>
          </ac:spMkLst>
        </pc:spChg>
        <pc:picChg chg="add mod">
          <ac:chgData name="Guest User" userId="" providerId="Windows Live" clId="Web-{1623B117-45EF-47AB-A096-1B89F69F1E4C}" dt="2024-10-06T21:22:55.758" v="130" actId="1076"/>
          <ac:picMkLst>
            <pc:docMk/>
            <pc:sldMk cId="3853843950" sldId="283"/>
            <ac:picMk id="3" creationId="{506DA08A-296A-3B95-8E6E-6174E9A5F86E}"/>
          </ac:picMkLst>
        </pc:picChg>
        <pc:picChg chg="add del mod">
          <ac:chgData name="Guest User" userId="" providerId="Windows Live" clId="Web-{1623B117-45EF-47AB-A096-1B89F69F1E4C}" dt="2024-10-06T21:56:42.509" v="913"/>
          <ac:picMkLst>
            <pc:docMk/>
            <pc:sldMk cId="3853843950" sldId="283"/>
            <ac:picMk id="8" creationId="{A3B26015-5620-D2A4-567C-48F005CA9657}"/>
          </ac:picMkLst>
        </pc:picChg>
      </pc:sldChg>
    </pc:docChg>
  </pc:docChgLst>
  <pc:docChgLst>
    <pc:chgData name="Guest User" providerId="Windows Live" clId="Web-{519C543D-DDE2-430A-93D1-56FB5ECA3174}"/>
    <pc:docChg chg="addSld delSld modSld">
      <pc:chgData name="Guest User" userId="" providerId="Windows Live" clId="Web-{519C543D-DDE2-430A-93D1-56FB5ECA3174}" dt="2024-10-07T00:11:20.874" v="5627" actId="1076"/>
      <pc:docMkLst>
        <pc:docMk/>
      </pc:docMkLst>
      <pc:sldChg chg="modSp">
        <pc:chgData name="Guest User" userId="" providerId="Windows Live" clId="Web-{519C543D-DDE2-430A-93D1-56FB5ECA3174}" dt="2024-10-06T21:47:32.511" v="3097" actId="20577"/>
        <pc:sldMkLst>
          <pc:docMk/>
          <pc:sldMk cId="663296593" sldId="267"/>
        </pc:sldMkLst>
        <pc:spChg chg="mod">
          <ac:chgData name="Guest User" userId="" providerId="Windows Live" clId="Web-{519C543D-DDE2-430A-93D1-56FB5ECA3174}" dt="2024-10-06T21:47:32.511" v="3097" actId="20577"/>
          <ac:spMkLst>
            <pc:docMk/>
            <pc:sldMk cId="663296593" sldId="267"/>
            <ac:spMk id="3" creationId="{00000000-0000-0000-0000-000000000000}"/>
          </ac:spMkLst>
        </pc:spChg>
      </pc:sldChg>
      <pc:sldChg chg="modSp modNotes">
        <pc:chgData name="Guest User" userId="" providerId="Windows Live" clId="Web-{519C543D-DDE2-430A-93D1-56FB5ECA3174}" dt="2024-10-06T20:46:26.882" v="2046"/>
        <pc:sldMkLst>
          <pc:docMk/>
          <pc:sldMk cId="630916260" sldId="271"/>
        </pc:sldMkLst>
        <pc:spChg chg="mod">
          <ac:chgData name="Guest User" userId="" providerId="Windows Live" clId="Web-{519C543D-DDE2-430A-93D1-56FB5ECA3174}" dt="2024-10-06T20:08:13.697" v="534" actId="20577"/>
          <ac:spMkLst>
            <pc:docMk/>
            <pc:sldMk cId="630916260" sldId="271"/>
            <ac:spMk id="7" creationId="{00000000-0000-0000-0000-000000000000}"/>
          </ac:spMkLst>
        </pc:spChg>
      </pc:sldChg>
      <pc:sldChg chg="addSp delSp modSp modNotes">
        <pc:chgData name="Guest User" userId="" providerId="Windows Live" clId="Web-{519C543D-DDE2-430A-93D1-56FB5ECA3174}" dt="2024-10-07T00:11:20.874" v="5627" actId="1076"/>
        <pc:sldMkLst>
          <pc:docMk/>
          <pc:sldMk cId="1475479532" sldId="272"/>
        </pc:sldMkLst>
        <pc:spChg chg="mod">
          <ac:chgData name="Guest User" userId="" providerId="Windows Live" clId="Web-{519C543D-DDE2-430A-93D1-56FB5ECA3174}" dt="2024-10-06T23:30:57.875" v="3752" actId="20577"/>
          <ac:spMkLst>
            <pc:docMk/>
            <pc:sldMk cId="1475479532" sldId="272"/>
            <ac:spMk id="3" creationId="{00000000-0000-0000-0000-000000000000}"/>
          </ac:spMkLst>
        </pc:spChg>
        <pc:spChg chg="del">
          <ac:chgData name="Guest User" userId="" providerId="Windows Live" clId="Web-{519C543D-DDE2-430A-93D1-56FB5ECA3174}" dt="2024-10-06T20:12:18.823" v="553"/>
          <ac:spMkLst>
            <pc:docMk/>
            <pc:sldMk cId="1475479532" sldId="272"/>
            <ac:spMk id="4" creationId="{00000000-0000-0000-0000-000000000000}"/>
          </ac:spMkLst>
        </pc:spChg>
        <pc:spChg chg="mod">
          <ac:chgData name="Guest User" userId="" providerId="Windows Live" clId="Web-{519C543D-DDE2-430A-93D1-56FB5ECA3174}" dt="2024-10-06T20:11:50.198" v="546" actId="20577"/>
          <ac:spMkLst>
            <pc:docMk/>
            <pc:sldMk cId="1475479532" sldId="272"/>
            <ac:spMk id="7" creationId="{00000000-0000-0000-0000-000000000000}"/>
          </ac:spMkLst>
        </pc:spChg>
        <pc:spChg chg="add mod">
          <ac:chgData name="Guest User" userId="" providerId="Windows Live" clId="Web-{519C543D-DDE2-430A-93D1-56FB5ECA3174}" dt="2024-10-07T00:11:20.874" v="5627" actId="1076"/>
          <ac:spMkLst>
            <pc:docMk/>
            <pc:sldMk cId="1475479532" sldId="272"/>
            <ac:spMk id="9" creationId="{47AE7CD2-F93D-5FD7-82AD-E4D85551C266}"/>
          </ac:spMkLst>
        </pc:spChg>
        <pc:spChg chg="add del mod">
          <ac:chgData name="Guest User" userId="" providerId="Windows Live" clId="Web-{519C543D-DDE2-430A-93D1-56FB5ECA3174}" dt="2024-10-06T20:12:23.714" v="554"/>
          <ac:spMkLst>
            <pc:docMk/>
            <pc:sldMk cId="1475479532" sldId="272"/>
            <ac:spMk id="10" creationId="{F20DAB0B-78E0-1981-5A45-E2F8BC22587D}"/>
          </ac:spMkLst>
        </pc:spChg>
        <pc:picChg chg="add mod">
          <ac:chgData name="Guest User" userId="" providerId="Windows Live" clId="Web-{519C543D-DDE2-430A-93D1-56FB5ECA3174}" dt="2024-10-07T00:06:18.764" v="5541" actId="1076"/>
          <ac:picMkLst>
            <pc:docMk/>
            <pc:sldMk cId="1475479532" sldId="272"/>
            <ac:picMk id="4" creationId="{904E8D66-AF85-B878-1DBF-9D630BC2D2AF}"/>
          </ac:picMkLst>
        </pc:picChg>
        <pc:picChg chg="add del mod">
          <ac:chgData name="Guest User" userId="" providerId="Windows Live" clId="Web-{519C543D-DDE2-430A-93D1-56FB5ECA3174}" dt="2024-10-06T20:36:43.179" v="1749"/>
          <ac:picMkLst>
            <pc:docMk/>
            <pc:sldMk cId="1475479532" sldId="272"/>
            <ac:picMk id="8" creationId="{8B3BAC23-B429-6BC9-960B-4F5AC10C1807}"/>
          </ac:picMkLst>
        </pc:picChg>
        <pc:picChg chg="add del mod modCrop">
          <ac:chgData name="Guest User" userId="" providerId="Windows Live" clId="Web-{519C543D-DDE2-430A-93D1-56FB5ECA3174}" dt="2024-10-06T20:34:17.945" v="1748"/>
          <ac:picMkLst>
            <pc:docMk/>
            <pc:sldMk cId="1475479532" sldId="272"/>
            <ac:picMk id="11" creationId="{441295A9-9E99-643B-B234-97946D834BD0}"/>
          </ac:picMkLst>
        </pc:picChg>
      </pc:sldChg>
      <pc:sldChg chg="modSp">
        <pc:chgData name="Guest User" userId="" providerId="Windows Live" clId="Web-{519C543D-DDE2-430A-93D1-56FB5ECA3174}" dt="2024-10-06T20:31:59.461" v="1733" actId="20577"/>
        <pc:sldMkLst>
          <pc:docMk/>
          <pc:sldMk cId="3979434198" sldId="273"/>
        </pc:sldMkLst>
        <pc:spChg chg="mod">
          <ac:chgData name="Guest User" userId="" providerId="Windows Live" clId="Web-{519C543D-DDE2-430A-93D1-56FB5ECA3174}" dt="2024-10-06T20:31:59.461" v="1733" actId="20577"/>
          <ac:spMkLst>
            <pc:docMk/>
            <pc:sldMk cId="3979434198" sldId="273"/>
            <ac:spMk id="2" creationId="{0DA0BE51-4808-8B15-2B49-71FEEC2B54BF}"/>
          </ac:spMkLst>
        </pc:spChg>
      </pc:sldChg>
      <pc:sldChg chg="addSp delSp modSp modNotes">
        <pc:chgData name="Guest User" userId="" providerId="Windows Live" clId="Web-{519C543D-DDE2-430A-93D1-56FB5ECA3174}" dt="2024-10-07T00:10:49.546" v="5547"/>
        <pc:sldMkLst>
          <pc:docMk/>
          <pc:sldMk cId="3862408096" sldId="275"/>
        </pc:sldMkLst>
        <pc:spChg chg="mod">
          <ac:chgData name="Guest User" userId="" providerId="Windows Live" clId="Web-{519C543D-DDE2-430A-93D1-56FB5ECA3174}" dt="2024-10-06T23:30:12.869" v="3748" actId="20577"/>
          <ac:spMkLst>
            <pc:docMk/>
            <pc:sldMk cId="3862408096" sldId="275"/>
            <ac:spMk id="3" creationId="{9E5296E5-D4BA-75F0-6B7B-1524F45558D8}"/>
          </ac:spMkLst>
        </pc:spChg>
        <pc:spChg chg="add del">
          <ac:chgData name="Guest User" userId="" providerId="Windows Live" clId="Web-{519C543D-DDE2-430A-93D1-56FB5ECA3174}" dt="2024-10-07T00:10:49.546" v="5547"/>
          <ac:spMkLst>
            <pc:docMk/>
            <pc:sldMk cId="3862408096" sldId="275"/>
            <ac:spMk id="4" creationId="{2A7A5C97-4A62-E02D-0B4B-0841C8B2F079}"/>
          </ac:spMkLst>
        </pc:spChg>
        <pc:spChg chg="del">
          <ac:chgData name="Guest User" userId="" providerId="Windows Live" clId="Web-{519C543D-DDE2-430A-93D1-56FB5ECA3174}" dt="2024-10-06T20:59:53.574" v="2421"/>
          <ac:spMkLst>
            <pc:docMk/>
            <pc:sldMk cId="3862408096" sldId="275"/>
            <ac:spMk id="4" creationId="{F3F228E1-8CC9-326B-6970-BA67A37656F0}"/>
          </ac:spMkLst>
        </pc:spChg>
        <pc:spChg chg="add del">
          <ac:chgData name="Guest User" userId="" providerId="Windows Live" clId="Web-{519C543D-DDE2-430A-93D1-56FB5ECA3174}" dt="2024-10-07T00:10:48.390" v="5546"/>
          <ac:spMkLst>
            <pc:docMk/>
            <pc:sldMk cId="3862408096" sldId="275"/>
            <ac:spMk id="7" creationId="{3D64104E-1A52-A327-F6E8-72B9037A21C7}"/>
          </ac:spMkLst>
        </pc:spChg>
        <pc:spChg chg="add del">
          <ac:chgData name="Guest User" userId="" providerId="Windows Live" clId="Web-{519C543D-DDE2-430A-93D1-56FB5ECA3174}" dt="2024-10-06T21:53:39.636" v="3108"/>
          <ac:spMkLst>
            <pc:docMk/>
            <pc:sldMk cId="3862408096" sldId="275"/>
            <ac:spMk id="8" creationId="{6414CC8D-F18E-2AC2-5AE2-05F255435F7B}"/>
          </ac:spMkLst>
        </pc:spChg>
        <pc:spChg chg="add del">
          <ac:chgData name="Guest User" userId="" providerId="Windows Live" clId="Web-{519C543D-DDE2-430A-93D1-56FB5ECA3174}" dt="2024-10-07T00:10:47.218" v="5545"/>
          <ac:spMkLst>
            <pc:docMk/>
            <pc:sldMk cId="3862408096" sldId="275"/>
            <ac:spMk id="8" creationId="{EE5A68CC-9C62-A55D-2B1A-7D350EE374A9}"/>
          </ac:spMkLst>
        </pc:spChg>
        <pc:spChg chg="add mod">
          <ac:chgData name="Guest User" userId="" providerId="Windows Live" clId="Web-{519C543D-DDE2-430A-93D1-56FB5ECA3174}" dt="2024-10-06T21:55:48.010" v="3256" actId="1076"/>
          <ac:spMkLst>
            <pc:docMk/>
            <pc:sldMk cId="3862408096" sldId="275"/>
            <ac:spMk id="10" creationId="{CF5A079B-ADFA-3941-9D0A-58ABB1F8E4F3}"/>
          </ac:spMkLst>
        </pc:spChg>
        <pc:picChg chg="add del mod">
          <ac:chgData name="Guest User" userId="" providerId="Windows Live" clId="Web-{519C543D-DDE2-430A-93D1-56FB5ECA3174}" dt="2024-10-06T21:53:44.120" v="3109"/>
          <ac:picMkLst>
            <pc:docMk/>
            <pc:sldMk cId="3862408096" sldId="275"/>
            <ac:picMk id="7" creationId="{96CB66D4-1229-FE34-9B17-0E9CEFDD866A}"/>
          </ac:picMkLst>
        </pc:picChg>
        <pc:picChg chg="add mod">
          <ac:chgData name="Guest User" userId="" providerId="Windows Live" clId="Web-{519C543D-DDE2-430A-93D1-56FB5ECA3174}" dt="2024-10-06T21:54:17.042" v="3114" actId="14100"/>
          <ac:picMkLst>
            <pc:docMk/>
            <pc:sldMk cId="3862408096" sldId="275"/>
            <ac:picMk id="9" creationId="{B25CDCD2-3B67-E841-5E1C-78487D81050F}"/>
          </ac:picMkLst>
        </pc:picChg>
      </pc:sldChg>
      <pc:sldChg chg="add del">
        <pc:chgData name="Guest User" userId="" providerId="Windows Live" clId="Web-{519C543D-DDE2-430A-93D1-56FB5ECA3174}" dt="2024-10-06T20:00:42.464" v="11"/>
        <pc:sldMkLst>
          <pc:docMk/>
          <pc:sldMk cId="838542626" sldId="277"/>
        </pc:sldMkLst>
      </pc:sldChg>
      <pc:sldChg chg="modNotes">
        <pc:chgData name="Guest User" userId="" providerId="Windows Live" clId="Web-{519C543D-DDE2-430A-93D1-56FB5ECA3174}" dt="2024-10-06T22:08:47.135" v="3494"/>
        <pc:sldMkLst>
          <pc:docMk/>
          <pc:sldMk cId="456889914" sldId="280"/>
        </pc:sldMkLst>
      </pc:sldChg>
    </pc:docChg>
  </pc:docChgLst>
  <pc:docChgLst>
    <pc:chgData name="Guest User" providerId="Windows Live" clId="Web-{E007214C-B103-42BA-9EE4-BD62DCFE0C88}"/>
    <pc:docChg chg="modSld">
      <pc:chgData name="Guest User" userId="" providerId="Windows Live" clId="Web-{E007214C-B103-42BA-9EE4-BD62DCFE0C88}" dt="2024-10-07T19:54:34.734" v="162"/>
      <pc:docMkLst>
        <pc:docMk/>
      </pc:docMkLst>
      <pc:sldChg chg="modSp">
        <pc:chgData name="Guest User" userId="" providerId="Windows Live" clId="Web-{E007214C-B103-42BA-9EE4-BD62DCFE0C88}" dt="2024-10-07T19:47:08.405" v="131" actId="1076"/>
        <pc:sldMkLst>
          <pc:docMk/>
          <pc:sldMk cId="63274847" sldId="269"/>
        </pc:sldMkLst>
        <pc:spChg chg="mod">
          <ac:chgData name="Guest User" userId="" providerId="Windows Live" clId="Web-{E007214C-B103-42BA-9EE4-BD62DCFE0C88}" dt="2024-10-07T19:47:08.405" v="131" actId="1076"/>
          <ac:spMkLst>
            <pc:docMk/>
            <pc:sldMk cId="63274847" sldId="269"/>
            <ac:spMk id="7" creationId="{37D5DD9A-28A2-AD85-3888-EB2C6E6C0169}"/>
          </ac:spMkLst>
        </pc:spChg>
      </pc:sldChg>
      <pc:sldChg chg="modSp">
        <pc:chgData name="Guest User" userId="" providerId="Windows Live" clId="Web-{E007214C-B103-42BA-9EE4-BD62DCFE0C88}" dt="2024-10-07T19:47:00.326" v="129" actId="20577"/>
        <pc:sldMkLst>
          <pc:docMk/>
          <pc:sldMk cId="3979434198" sldId="273"/>
        </pc:sldMkLst>
        <pc:spChg chg="mod">
          <ac:chgData name="Guest User" userId="" providerId="Windows Live" clId="Web-{E007214C-B103-42BA-9EE4-BD62DCFE0C88}" dt="2024-10-07T19:47:00.326" v="129" actId="20577"/>
          <ac:spMkLst>
            <pc:docMk/>
            <pc:sldMk cId="3979434198" sldId="273"/>
            <ac:spMk id="2" creationId="{0DA0BE51-4808-8B15-2B49-71FEEC2B54BF}"/>
          </ac:spMkLst>
        </pc:spChg>
      </pc:sldChg>
      <pc:sldChg chg="modNotes">
        <pc:chgData name="Guest User" userId="" providerId="Windows Live" clId="Web-{E007214C-B103-42BA-9EE4-BD62DCFE0C88}" dt="2024-10-07T19:54:34.734" v="162"/>
        <pc:sldMkLst>
          <pc:docMk/>
          <pc:sldMk cId="3853843950" sldId="283"/>
        </pc:sldMkLst>
      </pc:sldChg>
    </pc:docChg>
  </pc:docChgLst>
  <pc:docChgLst>
    <pc:chgData name="Guest User" providerId="Windows Live" clId="Web-{6A97947C-DBB6-45F3-8A67-DE8BF5A19E5D}"/>
    <pc:docChg chg="addSld modSld">
      <pc:chgData name="Guest User" userId="" providerId="Windows Live" clId="Web-{6A97947C-DBB6-45F3-8A67-DE8BF5A19E5D}" dt="2024-10-07T05:44:00.106" v="1473"/>
      <pc:docMkLst>
        <pc:docMk/>
      </pc:docMkLst>
      <pc:sldChg chg="addSp delSp modSp modNotes">
        <pc:chgData name="Guest User" userId="" providerId="Windows Live" clId="Web-{6A97947C-DBB6-45F3-8A67-DE8BF5A19E5D}" dt="2024-10-07T05:44:00.106" v="1473"/>
        <pc:sldMkLst>
          <pc:docMk/>
          <pc:sldMk cId="3853843950" sldId="283"/>
        </pc:sldMkLst>
        <pc:spChg chg="add del mod">
          <ac:chgData name="Guest User" userId="" providerId="Windows Live" clId="Web-{6A97947C-DBB6-45F3-8A67-DE8BF5A19E5D}" dt="2024-10-07T00:05:59.984" v="564"/>
          <ac:spMkLst>
            <pc:docMk/>
            <pc:sldMk cId="3853843950" sldId="283"/>
            <ac:spMk id="4" creationId="{E049D0BD-40AC-928A-BBF3-F25E75D1FF27}"/>
          </ac:spMkLst>
        </pc:spChg>
        <pc:spChg chg="add del mod">
          <ac:chgData name="Guest User" userId="" providerId="Windows Live" clId="Web-{6A97947C-DBB6-45F3-8A67-DE8BF5A19E5D}" dt="2024-10-07T00:05:59.984" v="563"/>
          <ac:spMkLst>
            <pc:docMk/>
            <pc:sldMk cId="3853843950" sldId="283"/>
            <ac:spMk id="8" creationId="{5185D387-D19E-AFCC-F6C2-37A80BFAECC4}"/>
          </ac:spMkLst>
        </pc:spChg>
        <pc:spChg chg="mod">
          <ac:chgData name="Guest User" userId="" providerId="Windows Live" clId="Web-{6A97947C-DBB6-45F3-8A67-DE8BF5A19E5D}" dt="2024-10-06T23:28:01.507" v="75" actId="20577"/>
          <ac:spMkLst>
            <pc:docMk/>
            <pc:sldMk cId="3853843950" sldId="283"/>
            <ac:spMk id="9" creationId="{BF62D82E-5FFE-F691-C21A-F2E3A45EF0A4}"/>
          </ac:spMkLst>
        </pc:spChg>
        <pc:spChg chg="add del mod">
          <ac:chgData name="Guest User" userId="" providerId="Windows Live" clId="Web-{6A97947C-DBB6-45F3-8A67-DE8BF5A19E5D}" dt="2024-10-07T00:05:59.984" v="562"/>
          <ac:spMkLst>
            <pc:docMk/>
            <pc:sldMk cId="3853843950" sldId="283"/>
            <ac:spMk id="11" creationId="{6A7CAE5C-ACAA-2BC0-0D93-B2C33BA2F2CC}"/>
          </ac:spMkLst>
        </pc:spChg>
        <pc:spChg chg="mod">
          <ac:chgData name="Guest User" userId="" providerId="Windows Live" clId="Web-{6A97947C-DBB6-45F3-8A67-DE8BF5A19E5D}" dt="2024-10-07T00:06:32.845" v="633" actId="1076"/>
          <ac:spMkLst>
            <pc:docMk/>
            <pc:sldMk cId="3853843950" sldId="283"/>
            <ac:spMk id="12" creationId="{79BCB789-3C12-68AA-5EE8-CD75A9AD1A2A}"/>
          </ac:spMkLst>
        </pc:spChg>
        <pc:spChg chg="mod">
          <ac:chgData name="Guest User" userId="" providerId="Windows Live" clId="Web-{6A97947C-DBB6-45F3-8A67-DE8BF5A19E5D}" dt="2024-10-06T23:52:50.872" v="319" actId="1076"/>
          <ac:spMkLst>
            <pc:docMk/>
            <pc:sldMk cId="3853843950" sldId="283"/>
            <ac:spMk id="13" creationId="{6CE65590-AB46-35D0-42ED-D7D23D56A727}"/>
          </ac:spMkLst>
        </pc:spChg>
        <pc:spChg chg="add del mod">
          <ac:chgData name="Guest User" userId="" providerId="Windows Live" clId="Web-{6A97947C-DBB6-45F3-8A67-DE8BF5A19E5D}" dt="2024-10-07T00:05:59.984" v="561"/>
          <ac:spMkLst>
            <pc:docMk/>
            <pc:sldMk cId="3853843950" sldId="283"/>
            <ac:spMk id="14" creationId="{FA533D59-699C-4BE8-D2D8-3E465DBF5DC9}"/>
          </ac:spMkLst>
        </pc:spChg>
        <pc:spChg chg="add del mod">
          <ac:chgData name="Guest User" userId="" providerId="Windows Live" clId="Web-{6A97947C-DBB6-45F3-8A67-DE8BF5A19E5D}" dt="2024-10-07T00:05:59.984" v="560"/>
          <ac:spMkLst>
            <pc:docMk/>
            <pc:sldMk cId="3853843950" sldId="283"/>
            <ac:spMk id="15" creationId="{B502AB56-9857-C26E-3379-8AB90A1619CD}"/>
          </ac:spMkLst>
        </pc:spChg>
        <pc:picChg chg="mod">
          <ac:chgData name="Guest User" userId="" providerId="Windows Live" clId="Web-{6A97947C-DBB6-45F3-8A67-DE8BF5A19E5D}" dt="2024-10-06T23:22:44.818" v="2" actId="1076"/>
          <ac:picMkLst>
            <pc:docMk/>
            <pc:sldMk cId="3853843950" sldId="283"/>
            <ac:picMk id="3" creationId="{506DA08A-296A-3B95-8E6E-6174E9A5F86E}"/>
          </ac:picMkLst>
        </pc:picChg>
        <pc:picChg chg="del">
          <ac:chgData name="Guest User" userId="" providerId="Windows Live" clId="Web-{6A97947C-DBB6-45F3-8A67-DE8BF5A19E5D}" dt="2024-10-07T00:05:57.765" v="559"/>
          <ac:picMkLst>
            <pc:docMk/>
            <pc:sldMk cId="3853843950" sldId="283"/>
            <ac:picMk id="10" creationId="{27E95933-ACA6-5602-3CC9-1664DE53C86B}"/>
          </ac:picMkLst>
        </pc:picChg>
        <pc:picChg chg="add mod">
          <ac:chgData name="Guest User" userId="" providerId="Windows Live" clId="Web-{6A97947C-DBB6-45F3-8A67-DE8BF5A19E5D}" dt="2024-10-07T00:06:11.891" v="569" actId="14100"/>
          <ac:picMkLst>
            <pc:docMk/>
            <pc:sldMk cId="3853843950" sldId="283"/>
            <ac:picMk id="16" creationId="{31465DEA-A632-2CC7-0B2F-FA35A247437A}"/>
          </ac:picMkLst>
        </pc:picChg>
      </pc:sldChg>
      <pc:sldChg chg="modSp add replId">
        <pc:chgData name="Guest User" userId="" providerId="Windows Live" clId="Web-{6A97947C-DBB6-45F3-8A67-DE8BF5A19E5D}" dt="2024-10-06T23:44:21.870" v="228" actId="20577"/>
        <pc:sldMkLst>
          <pc:docMk/>
          <pc:sldMk cId="3010362562" sldId="284"/>
        </pc:sldMkLst>
        <pc:spChg chg="mod">
          <ac:chgData name="Guest User" userId="" providerId="Windows Live" clId="Web-{6A97947C-DBB6-45F3-8A67-DE8BF5A19E5D}" dt="2024-10-06T23:44:21.870" v="228" actId="20577"/>
          <ac:spMkLst>
            <pc:docMk/>
            <pc:sldMk cId="3010362562" sldId="284"/>
            <ac:spMk id="3" creationId="{00000000-0000-0000-0000-000000000000}"/>
          </ac:spMkLst>
        </pc:spChg>
      </pc:sldChg>
    </pc:docChg>
  </pc:docChgLst>
  <pc:docChgLst>
    <pc:chgData name="Guest User" providerId="Windows Live" clId="Web-{AB9E43CE-2259-466A-9707-847CEC6038B6}"/>
    <pc:docChg chg="delSld modSld">
      <pc:chgData name="Guest User" userId="" providerId="Windows Live" clId="Web-{AB9E43CE-2259-466A-9707-847CEC6038B6}" dt="2024-10-07T19:54:08.095" v="479"/>
      <pc:docMkLst>
        <pc:docMk/>
      </pc:docMkLst>
      <pc:sldChg chg="addSp delSp modSp">
        <pc:chgData name="Guest User" userId="" providerId="Windows Live" clId="Web-{AB9E43CE-2259-466A-9707-847CEC6038B6}" dt="2024-10-07T19:19:36.771" v="126" actId="1076"/>
        <pc:sldMkLst>
          <pc:docMk/>
          <pc:sldMk cId="630916260" sldId="271"/>
        </pc:sldMkLst>
        <pc:spChg chg="del mod">
          <ac:chgData name="Guest User" userId="" providerId="Windows Live" clId="Web-{AB9E43CE-2259-466A-9707-847CEC6038B6}" dt="2024-10-07T15:28:19.752" v="13"/>
          <ac:spMkLst>
            <pc:docMk/>
            <pc:sldMk cId="630916260" sldId="271"/>
            <ac:spMk id="7" creationId="{00000000-0000-0000-0000-000000000000}"/>
          </ac:spMkLst>
        </pc:spChg>
        <pc:spChg chg="add mod">
          <ac:chgData name="Guest User" userId="" providerId="Windows Live" clId="Web-{AB9E43CE-2259-466A-9707-847CEC6038B6}" dt="2024-10-07T19:19:36.771" v="126" actId="1076"/>
          <ac:spMkLst>
            <pc:docMk/>
            <pc:sldMk cId="630916260" sldId="271"/>
            <ac:spMk id="7" creationId="{07903391-A483-2DA3-D8E6-38D3699477DF}"/>
          </ac:spMkLst>
        </pc:spChg>
      </pc:sldChg>
      <pc:sldChg chg="delSp modSp">
        <pc:chgData name="Guest User" userId="" providerId="Windows Live" clId="Web-{AB9E43CE-2259-466A-9707-847CEC6038B6}" dt="2024-10-07T15:28:15.642" v="10"/>
        <pc:sldMkLst>
          <pc:docMk/>
          <pc:sldMk cId="1475479532" sldId="272"/>
        </pc:sldMkLst>
        <pc:spChg chg="del mod">
          <ac:chgData name="Guest User" userId="" providerId="Windows Live" clId="Web-{AB9E43CE-2259-466A-9707-847CEC6038B6}" dt="2024-10-07T15:28:15.642" v="10"/>
          <ac:spMkLst>
            <pc:docMk/>
            <pc:sldMk cId="1475479532" sldId="272"/>
            <ac:spMk id="7" creationId="{00000000-0000-0000-0000-000000000000}"/>
          </ac:spMkLst>
        </pc:spChg>
      </pc:sldChg>
      <pc:sldChg chg="modNotes">
        <pc:chgData name="Guest User" userId="" providerId="Windows Live" clId="Web-{AB9E43CE-2259-466A-9707-847CEC6038B6}" dt="2024-10-07T19:54:08.095" v="479"/>
        <pc:sldMkLst>
          <pc:docMk/>
          <pc:sldMk cId="3862408096" sldId="275"/>
        </pc:sldMkLst>
      </pc:sldChg>
      <pc:sldChg chg="del">
        <pc:chgData name="Guest User" userId="" providerId="Windows Live" clId="Web-{AB9E43CE-2259-466A-9707-847CEC6038B6}" dt="2024-10-07T19:38:08.303" v="184"/>
        <pc:sldMkLst>
          <pc:docMk/>
          <pc:sldMk cId="2190297669" sldId="276"/>
        </pc:sldMkLst>
      </pc:sldChg>
      <pc:sldChg chg="delSp modSp">
        <pc:chgData name="Guest User" userId="" providerId="Windows Live" clId="Web-{AB9E43CE-2259-466A-9707-847CEC6038B6}" dt="2024-10-07T19:49:34.697" v="205"/>
        <pc:sldMkLst>
          <pc:docMk/>
          <pc:sldMk cId="456889914" sldId="280"/>
        </pc:sldMkLst>
        <pc:spChg chg="del mod">
          <ac:chgData name="Guest User" userId="" providerId="Windows Live" clId="Web-{AB9E43CE-2259-466A-9707-847CEC6038B6}" dt="2024-10-07T19:49:34.697" v="205"/>
          <ac:spMkLst>
            <pc:docMk/>
            <pc:sldMk cId="456889914" sldId="280"/>
            <ac:spMk id="7" creationId="{00000000-0000-0000-0000-000000000000}"/>
          </ac:spMkLst>
        </pc:spChg>
      </pc:sldChg>
      <pc:sldChg chg="delSp modSp">
        <pc:chgData name="Guest User" userId="" providerId="Windows Live" clId="Web-{AB9E43CE-2259-466A-9707-847CEC6038B6}" dt="2024-10-07T19:49:16.712" v="197"/>
        <pc:sldMkLst>
          <pc:docMk/>
          <pc:sldMk cId="2951587184" sldId="282"/>
        </pc:sldMkLst>
        <pc:spChg chg="del mod">
          <ac:chgData name="Guest User" userId="" providerId="Windows Live" clId="Web-{AB9E43CE-2259-466A-9707-847CEC6038B6}" dt="2024-10-07T19:49:16.712" v="197"/>
          <ac:spMkLst>
            <pc:docMk/>
            <pc:sldMk cId="2951587184" sldId="282"/>
            <ac:spMk id="7" creationId="{00000000-0000-0000-0000-000000000000}"/>
          </ac:spMkLst>
        </pc:spChg>
      </pc:sldChg>
      <pc:sldChg chg="delSp modSp">
        <pc:chgData name="Guest User" userId="" providerId="Windows Live" clId="Web-{AB9E43CE-2259-466A-9707-847CEC6038B6}" dt="2024-10-07T19:49:07.165" v="190"/>
        <pc:sldMkLst>
          <pc:docMk/>
          <pc:sldMk cId="3853843950" sldId="283"/>
        </pc:sldMkLst>
        <pc:spChg chg="del mod">
          <ac:chgData name="Guest User" userId="" providerId="Windows Live" clId="Web-{AB9E43CE-2259-466A-9707-847CEC6038B6}" dt="2024-10-07T19:49:07.165" v="190"/>
          <ac:spMkLst>
            <pc:docMk/>
            <pc:sldMk cId="3853843950" sldId="283"/>
            <ac:spMk id="7" creationId="{00000000-0000-0000-0000-000000000000}"/>
          </ac:spMkLst>
        </pc:spChg>
      </pc:sldChg>
      <pc:sldChg chg="modSp">
        <pc:chgData name="Guest User" userId="" providerId="Windows Live" clId="Web-{AB9E43CE-2259-466A-9707-847CEC6038B6}" dt="2024-10-07T19:51:57.154" v="215" actId="20577"/>
        <pc:sldMkLst>
          <pc:docMk/>
          <pc:sldMk cId="3010362562" sldId="284"/>
        </pc:sldMkLst>
        <pc:spChg chg="mod">
          <ac:chgData name="Guest User" userId="" providerId="Windows Live" clId="Web-{AB9E43CE-2259-466A-9707-847CEC6038B6}" dt="2024-10-07T19:51:57.154" v="215" actId="20577"/>
          <ac:spMkLst>
            <pc:docMk/>
            <pc:sldMk cId="3010362562" sldId="284"/>
            <ac:spMk id="3" creationId="{00000000-0000-0000-0000-000000000000}"/>
          </ac:spMkLst>
        </pc:spChg>
      </pc:sldChg>
    </pc:docChg>
  </pc:docChgLst>
  <pc:docChgLst>
    <pc:chgData name="Guest User" providerId="Windows Live" clId="Web-{255F40E9-D3CD-4896-ACDD-B5F897C04F1F}"/>
    <pc:docChg chg="modSld">
      <pc:chgData name="Guest User" userId="" providerId="Windows Live" clId="Web-{255F40E9-D3CD-4896-ACDD-B5F897C04F1F}" dt="2024-10-06T22:35:21.770" v="169" actId="1076"/>
      <pc:docMkLst>
        <pc:docMk/>
      </pc:docMkLst>
      <pc:sldChg chg="addSp delSp modSp modNotes">
        <pc:chgData name="Guest User" userId="" providerId="Windows Live" clId="Web-{255F40E9-D3CD-4896-ACDD-B5F897C04F1F}" dt="2024-10-06T22:35:21.770" v="169" actId="1076"/>
        <pc:sldMkLst>
          <pc:docMk/>
          <pc:sldMk cId="3853843950" sldId="283"/>
        </pc:sldMkLst>
        <pc:spChg chg="mod">
          <ac:chgData name="Guest User" userId="" providerId="Windows Live" clId="Web-{255F40E9-D3CD-4896-ACDD-B5F897C04F1F}" dt="2024-10-06T22:32:44.153" v="81" actId="20577"/>
          <ac:spMkLst>
            <pc:docMk/>
            <pc:sldMk cId="3853843950" sldId="283"/>
            <ac:spMk id="9" creationId="{BF62D82E-5FFE-F691-C21A-F2E3A45EF0A4}"/>
          </ac:spMkLst>
        </pc:spChg>
        <pc:spChg chg="mod">
          <ac:chgData name="Guest User" userId="" providerId="Windows Live" clId="Web-{255F40E9-D3CD-4896-ACDD-B5F897C04F1F}" dt="2024-10-06T22:34:58.519" v="164" actId="20577"/>
          <ac:spMkLst>
            <pc:docMk/>
            <pc:sldMk cId="3853843950" sldId="283"/>
            <ac:spMk id="12" creationId="{79BCB789-3C12-68AA-5EE8-CD75A9AD1A2A}"/>
          </ac:spMkLst>
        </pc:spChg>
        <pc:spChg chg="add mod">
          <ac:chgData name="Guest User" userId="" providerId="Windows Live" clId="Web-{255F40E9-D3CD-4896-ACDD-B5F897C04F1F}" dt="2024-10-06T22:35:21.770" v="169" actId="1076"/>
          <ac:spMkLst>
            <pc:docMk/>
            <pc:sldMk cId="3853843950" sldId="283"/>
            <ac:spMk id="13" creationId="{6CE65590-AB46-35D0-42ED-D7D23D56A727}"/>
          </ac:spMkLst>
        </pc:spChg>
        <pc:picChg chg="mod">
          <ac:chgData name="Guest User" userId="" providerId="Windows Live" clId="Web-{255F40E9-D3CD-4896-ACDD-B5F897C04F1F}" dt="2024-10-06T22:35:06.722" v="165" actId="1076"/>
          <ac:picMkLst>
            <pc:docMk/>
            <pc:sldMk cId="3853843950" sldId="283"/>
            <ac:picMk id="3" creationId="{506DA08A-296A-3B95-8E6E-6174E9A5F86E}"/>
          </ac:picMkLst>
        </pc:picChg>
        <pc:picChg chg="add del mod">
          <ac:chgData name="Guest User" userId="" providerId="Windows Live" clId="Web-{255F40E9-D3CD-4896-ACDD-B5F897C04F1F}" dt="2024-10-06T21:57:37.235" v="3"/>
          <ac:picMkLst>
            <pc:docMk/>
            <pc:sldMk cId="3853843950" sldId="283"/>
            <ac:picMk id="4" creationId="{EF3ECB85-0A80-B569-B42A-9E56CEAC9FB9}"/>
          </ac:picMkLst>
        </pc:picChg>
        <pc:picChg chg="add mod">
          <ac:chgData name="Guest User" userId="" providerId="Windows Live" clId="Web-{255F40E9-D3CD-4896-ACDD-B5F897C04F1F}" dt="2024-10-06T22:12:59.169" v="30" actId="14100"/>
          <ac:picMkLst>
            <pc:docMk/>
            <pc:sldMk cId="3853843950" sldId="283"/>
            <ac:picMk id="10" creationId="{27E95933-ACA6-5602-3CC9-1664DE53C86B}"/>
          </ac:picMkLst>
        </pc:picChg>
        <pc:picChg chg="add del mod">
          <ac:chgData name="Guest User" userId="" providerId="Windows Live" clId="Web-{255F40E9-D3CD-4896-ACDD-B5F897C04F1F}" dt="2024-10-06T22:35:10.394" v="167"/>
          <ac:picMkLst>
            <pc:docMk/>
            <pc:sldMk cId="3853843950" sldId="283"/>
            <ac:picMk id="11" creationId="{C06A4026-1232-34BD-6B5F-8C2E9AECB1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Introduction, Joseph, Braeden, Ben, Abe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Covering our claims we drew about the movie real steel, and evidence and arguments to backup and support our conclusions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298282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Note for professor while grading: I found the exact data for link between robots in an industry and unemployment &amp; wage decreases, but it's based on very complicated logarithmic regression models so I didn’t include the data in the slide for the sake of audience comprehension</a:t>
            </a:r>
            <a:endParaRPr lang="en-US" dirty="0"/>
          </a:p>
          <a:p>
            <a:pPr marL="171450" indent="-171450">
              <a:buFont typeface="Arial"/>
              <a:buChar char="•"/>
            </a:pPr>
            <a:r>
              <a:rPr lang="en-US" dirty="0">
                <a:ea typeface="Calibri"/>
                <a:cs typeface="Calibri"/>
              </a:rPr>
              <a:t>Robots in an industry directly correlate to poorer employment outcomes. There is a direct correlation between the number of robots purchased by a given industry and two factors: Lower wages &amp; increased unemployment [8]</a:t>
            </a:r>
          </a:p>
          <a:p>
            <a:pPr marL="171450" indent="-171450">
              <a:buFont typeface="Arial"/>
              <a:buChar char="•"/>
            </a:pPr>
            <a:r>
              <a:rPr lang="en-US" dirty="0">
                <a:ea typeface="Calibri"/>
                <a:cs typeface="Calibri"/>
              </a:rPr>
              <a:t>This means that as automation technology improves &amp; expands into new industries, increasingly more workers will be forced out of their jobs. Any new roles these workers would be able to find within their industry may be lower-paying, as they have to compete with the cost effectiveness of an unpaid robot.</a:t>
            </a:r>
          </a:p>
          <a:p>
            <a:pPr marL="171450" indent="-171450">
              <a:buFont typeface="Arial"/>
              <a:buChar char="•"/>
            </a:pPr>
            <a:r>
              <a:rPr lang="en-US" dirty="0">
                <a:ea typeface="Calibri"/>
                <a:cs typeface="Calibri"/>
              </a:rPr>
              <a:t>Robotic automation of low-skill repetitive tasks disproportionately impacts lower-income workers [9]. This graph depicts this relationship, showing and increase in the likelihood of a job being automated, or "computerized", based on the median wage of that job. This, coupled with the polarization of the job market mentioned previously, means that continued usage of automation in low- and middle-skilled professions will force the majority of workers into vanishingly few positions. This would increase unemployment and put downward pressure on wages, which would greatly worsen poverty.</a:t>
            </a:r>
          </a:p>
          <a:p>
            <a:pPr marL="171450" indent="-171450">
              <a:buFont typeface="Arial"/>
              <a:buChar char="•"/>
            </a:pPr>
            <a:endParaRPr lang="en-US" dirty="0">
              <a:ea typeface="Calibri"/>
              <a:cs typeface="Calibri"/>
            </a:endParaRPr>
          </a:p>
          <a:p>
            <a:pPr marL="171450" indent="-171450">
              <a:buFont typeface="Arial"/>
              <a:buChar char="•"/>
            </a:pPr>
            <a:r>
              <a:rPr lang="en-US" dirty="0">
                <a:ea typeface="Calibri"/>
                <a:cs typeface="Calibri"/>
              </a:rPr>
              <a:t>All of these factors combined end up with an overall lower quality of life among middle and working class people, as many are left in poor financial situations.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5168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Graph (A skewed opinion) -   ***Talk about it first so people can analyze it further as I go over the slide***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the US population who agree that the government should start controlling automation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the US population who agree that the government should limit # of jobs automation can replace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Historically, Job displacement has been a concern due technological </a:t>
            </a:r>
            <a:r>
              <a:rPr lang="en-US" dirty="0" err="1"/>
              <a:t>advencements</a:t>
            </a:r>
            <a:r>
              <a:rPr lang="en-US" dirty="0"/>
              <a:t> [12]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Recently, Sam Altman, CEO of OpenAI, confirmed the inevitable effect of AI on the job market, urging for government interaction [12]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AI could boost GDP by 7% yearly and increase labor productivity by 1.5% annually, IBM CEO expects a reduction in “collar positions by 30 % due to automation” [12]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why should we regulate automation? What are the benefits?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 job security, avoid economic recessions and mass layoffs [12]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Push for advancement of technology to complement human work, rather than replace it [12]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harmful use of automation in job areas where human judgement is necessary [12]</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60% of Americans express discomfort with the idea of AI diagnosing them [14]</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be uncomfortable to have an algorithm take care of you in places where human interaction and judgement is needed (justice, customer service) [14]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How to mitigate job displacement (few examples I could find):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Germany’s paid leave to promote additional education (US government could adopt a similar policy) [12]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Displacement tax on employers who automate without retraining workers (PwC and IBM are already actively implementing those solutions) [12]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70522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cs typeface="Calibri"/>
              </a:rPr>
              <a:t>Real Steel is set in a dystopian future where human boxing has been replaced by robot boxing</a:t>
            </a:r>
            <a:endParaRPr lang="en-US" dirty="0"/>
          </a:p>
          <a:p>
            <a:pPr marL="171450" indent="-171450">
              <a:buFont typeface="Arial" panose="020B0604020202020204" pitchFamily="34" charset="0"/>
              <a:buChar char="•"/>
            </a:pPr>
            <a:r>
              <a:rPr lang="en-US" dirty="0">
                <a:cs typeface="Calibri"/>
              </a:rPr>
              <a:t>The story follows Charlie Kenton, who is a washed-up former boxer who tries to pay his debts in robot boxing</a:t>
            </a:r>
          </a:p>
          <a:p>
            <a:pPr marL="171450" indent="-171450">
              <a:buFont typeface="Arial" panose="020B0604020202020204" pitchFamily="34" charset="0"/>
              <a:buChar char="•"/>
            </a:pPr>
            <a:r>
              <a:rPr lang="en-US" dirty="0">
                <a:cs typeface="Calibri"/>
              </a:rPr>
              <a:t>Eventually he learns that his ex-girlfriend died, and that he has custody of his 11 year old son max</a:t>
            </a:r>
          </a:p>
          <a:p>
            <a:pPr marL="171450" indent="-171450">
              <a:buFont typeface="Arial" panose="020B0604020202020204" pitchFamily="34" charset="0"/>
              <a:buChar char="•"/>
            </a:pPr>
            <a:r>
              <a:rPr lang="en-US" dirty="0">
                <a:cs typeface="Calibri"/>
              </a:rPr>
              <a:t>Charlie and Max end up bonding over robot boxing, and end up finding Atom in a junkyard</a:t>
            </a:r>
          </a:p>
          <a:p>
            <a:pPr marL="171450" indent="-171450">
              <a:buFont typeface="Arial" panose="020B0604020202020204" pitchFamily="34" charset="0"/>
              <a:buChar char="•"/>
            </a:pPr>
            <a:r>
              <a:rPr lang="en-US" dirty="0">
                <a:cs typeface="Calibri"/>
              </a:rPr>
              <a:t>Together, they start fighting Atom and winning fights</a:t>
            </a:r>
          </a:p>
          <a:p>
            <a:pPr marL="171450" indent="-171450">
              <a:buFont typeface="Arial" panose="020B0604020202020204" pitchFamily="34" charset="0"/>
              <a:buChar char="•"/>
            </a:pPr>
            <a:r>
              <a:rPr lang="en-US" dirty="0">
                <a:cs typeface="Calibri"/>
              </a:rPr>
              <a:t>As they climb the ranks, they gain the attention of an undefeated robot named </a:t>
            </a:r>
            <a:r>
              <a:rPr lang="en-US" dirty="0" err="1">
                <a:cs typeface="Calibri"/>
              </a:rPr>
              <a:t>zeus</a:t>
            </a:r>
            <a:endParaRPr lang="en-US" dirty="0">
              <a:cs typeface="Calibri"/>
            </a:endParaRPr>
          </a:p>
          <a:p>
            <a:pPr marL="171450" indent="-171450">
              <a:buFont typeface="Arial" panose="020B0604020202020204" pitchFamily="34" charset="0"/>
              <a:buChar char="•"/>
            </a:pPr>
            <a:r>
              <a:rPr lang="en-US" dirty="0">
                <a:cs typeface="Calibri"/>
              </a:rPr>
              <a:t>They then go on get a fight with Zeus.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Movie takes place in the 21</a:t>
            </a:r>
            <a:r>
              <a:rPr lang="en-US" baseline="30000" dirty="0"/>
              <a:t>st</a:t>
            </a:r>
            <a:r>
              <a:rPr lang="en-US" dirty="0"/>
              <a:t> century</a:t>
            </a:r>
          </a:p>
          <a:p>
            <a:pPr marL="628650" lvl="1" indent="-171450">
              <a:buFont typeface="Arial" panose="020B0604020202020204" pitchFamily="34" charset="0"/>
              <a:buChar char="•"/>
            </a:pPr>
            <a:r>
              <a:rPr lang="en-US" dirty="0"/>
              <a:t>Charlie, an ex-boxer, finds himself in debt and decides to start robot fighting and wagers</a:t>
            </a:r>
            <a:endParaRPr lang="en-US" dirty="0">
              <a:ea typeface="Calibri"/>
              <a:cs typeface="Calibri"/>
            </a:endParaRPr>
          </a:p>
          <a:p>
            <a:pPr marL="628650" lvl="1" indent="-171450">
              <a:buFont typeface="Arial" panose="020B0604020202020204" pitchFamily="34" charset="0"/>
              <a:buChar char="•"/>
            </a:pPr>
            <a:r>
              <a:rPr lang="en-US" dirty="0"/>
              <a:t>Charlie regains custody of his son after the mother dies, and they team up</a:t>
            </a:r>
            <a:endParaRPr lang="en-US" dirty="0">
              <a:cs typeface="Calibri"/>
            </a:endParaRPr>
          </a:p>
          <a:p>
            <a:pPr marL="628650" lvl="1" indent="-171450">
              <a:buFont typeface="Arial" panose="020B0604020202020204" pitchFamily="34" charset="0"/>
              <a:buChar char="•"/>
            </a:pPr>
            <a:r>
              <a:rPr lang="en-US" dirty="0"/>
              <a:t>Together, they undergo a lot of up and downs in fights</a:t>
            </a:r>
            <a:endParaRPr lang="en-US" dirty="0">
              <a:ea typeface="Calibri"/>
              <a:cs typeface="Calibri"/>
            </a:endParaRPr>
          </a:p>
          <a:p>
            <a:pPr marL="628650" lvl="1" indent="-171450">
              <a:buFont typeface="Arial" panose="020B0604020202020204" pitchFamily="34" charset="0"/>
              <a:buChar char="•"/>
            </a:pPr>
            <a:r>
              <a:rPr lang="en-US" dirty="0"/>
              <a:t>Facing challenges, they discover an old robot in a junk yard, that still works</a:t>
            </a:r>
            <a:endParaRPr lang="en-US" dirty="0">
              <a:ea typeface="Calibri"/>
              <a:cs typeface="Calibri"/>
            </a:endParaRPr>
          </a:p>
          <a:p>
            <a:pPr marL="628650" lvl="1" indent="-171450">
              <a:buFont typeface="Arial" panose="020B0604020202020204" pitchFamily="34" charset="0"/>
              <a:buChar char="•"/>
            </a:pPr>
            <a:r>
              <a:rPr lang="en-US" dirty="0"/>
              <a:t>They repair and reanimate the robot , revealing his unique technological abilities</a:t>
            </a:r>
            <a:endParaRPr lang="en-US" dirty="0">
              <a:ea typeface="Calibri"/>
              <a:cs typeface="Calibri"/>
            </a:endParaRPr>
          </a:p>
          <a:p>
            <a:pPr marL="628650" lvl="1" indent="-171450">
              <a:buFont typeface="Arial" panose="020B0604020202020204" pitchFamily="34" charset="0"/>
              <a:buChar char="•"/>
            </a:pPr>
            <a:r>
              <a:rPr lang="en-US" dirty="0"/>
              <a:t>The smaller and inferior robot surprises everyone with his shadow fighting and learning capabilities</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01543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Hugh Jackman plays Charlie Kenton, an ex-boxer who is deep in debt and uses robot boxing to make money</a:t>
            </a:r>
          </a:p>
          <a:p>
            <a:pPr marL="171450" indent="-171450">
              <a:buFont typeface="Arial" panose="020B0604020202020204" pitchFamily="34" charset="0"/>
              <a:buChar char="•"/>
            </a:pPr>
            <a:r>
              <a:rPr lang="en-US" dirty="0"/>
              <a:t>Max Kenton, Charlie’s son, was taken into his custody after his mother died. He goes on throughout the movie to help his dad and atom win fights and eventually take on </a:t>
            </a:r>
            <a:r>
              <a:rPr lang="en-US" dirty="0" err="1"/>
              <a:t>zeus</a:t>
            </a:r>
            <a:endParaRPr lang="en-US" dirty="0">
              <a:cs typeface="Calibri"/>
            </a:endParaRPr>
          </a:p>
          <a:p>
            <a:pPr marL="171450" indent="-171450">
              <a:buFont typeface="Arial" panose="020B0604020202020204" pitchFamily="34" charset="0"/>
              <a:buChar char="•"/>
            </a:pPr>
            <a:r>
              <a:rPr lang="en-US" dirty="0">
                <a:cs typeface="Calibri"/>
              </a:rPr>
              <a:t>Noisy Boy is an ex-professional fighting robot that Charlie buys and fights in the underground fighting league. He is destroyed in a fight, but is used to help repair atom</a:t>
            </a:r>
            <a:endParaRPr lang="en-US" dirty="0">
              <a:ea typeface="Calibri"/>
              <a:cs typeface="Calibri"/>
            </a:endParaRPr>
          </a:p>
          <a:p>
            <a:pPr marL="171450" indent="-171450">
              <a:buFont typeface="Arial" panose="020B0604020202020204" pitchFamily="34" charset="0"/>
              <a:buChar char="•"/>
            </a:pPr>
            <a:r>
              <a:rPr lang="en-US" dirty="0">
                <a:cs typeface="Calibri"/>
              </a:rPr>
              <a:t>Atom is the so-called sentient robot that Charlie and Max find in a scrapyard. They repair him using Noisy Boy and go on to win a bunch of fights, eventually fighting Zeus in the end</a:t>
            </a:r>
            <a:endParaRPr lang="en-US" dirty="0">
              <a:ea typeface="Calibri"/>
              <a:cs typeface="Calibri"/>
            </a:endParaRPr>
          </a:p>
          <a:p>
            <a:pPr marL="171450" indent="-171450">
              <a:buFont typeface="Arial" panose="020B0604020202020204" pitchFamily="34" charset="0"/>
              <a:buChar char="•"/>
            </a:pPr>
            <a:r>
              <a:rPr lang="en-US" dirty="0">
                <a:cs typeface="Calibri"/>
              </a:rPr>
              <a:t>Zeus is the main antagonist, and is considered a perfect fighting robot until it steps in the ring with atom</a:t>
            </a:r>
            <a:endParaRPr lang="en-US" dirty="0">
              <a:ea typeface="Calibri"/>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Noisy, Atom and Zeus are some of the most important robot figures in the movie</a:t>
            </a:r>
            <a:endParaRPr lang="en-US" dirty="0">
              <a:cs typeface="Calibri"/>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 Real Steel (Movie)</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2723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Made to believe atom is sentient</a:t>
            </a:r>
          </a:p>
          <a:p>
            <a:pPr marL="171450" indent="-171450">
              <a:buFont typeface="Calibri"/>
              <a:buChar char="-"/>
            </a:pPr>
            <a:r>
              <a:rPr lang="en-US" dirty="0">
                <a:ea typeface="Calibri"/>
                <a:cs typeface="Calibri"/>
              </a:rPr>
              <a:t>Shadow boxing</a:t>
            </a:r>
          </a:p>
          <a:p>
            <a:pPr marL="171450" indent="-171450">
              <a:buFont typeface="Calibri"/>
              <a:buChar char="-"/>
            </a:pPr>
            <a:r>
              <a:rPr lang="en-US" dirty="0">
                <a:ea typeface="Calibri"/>
                <a:cs typeface="Calibri"/>
              </a:rPr>
              <a:t>Key scene displaying sentience</a:t>
            </a: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Highlights how easily we can be led to believe in robot sentience</a:t>
            </a:r>
          </a:p>
          <a:p>
            <a:pPr marL="171450" indent="-171450">
              <a:buFont typeface="Calibri"/>
              <a:buChar char="-"/>
            </a:pPr>
            <a:r>
              <a:rPr lang="en-US" dirty="0">
                <a:ea typeface="Calibri"/>
                <a:cs typeface="Calibri"/>
              </a:rPr>
              <a:t>Atom never acts on his own</a:t>
            </a: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2023 study, observed videos of humans interacting with a humanoid robot</a:t>
            </a:r>
          </a:p>
          <a:p>
            <a:pPr marL="171450" indent="-171450">
              <a:buFont typeface="Calibri"/>
              <a:buChar char="-"/>
            </a:pPr>
            <a:r>
              <a:rPr lang="en-US" dirty="0">
                <a:ea typeface="Calibri"/>
                <a:cs typeface="Calibri"/>
              </a:rPr>
              <a:t>Results showed that when robots displayed human like reactions, people </a:t>
            </a:r>
            <a:r>
              <a:rPr lang="en-US" dirty="0" err="1">
                <a:ea typeface="Calibri"/>
                <a:cs typeface="Calibri"/>
              </a:rPr>
              <a:t>attrubuted</a:t>
            </a:r>
            <a:r>
              <a:rPr lang="en-US" dirty="0">
                <a:ea typeface="Calibri"/>
                <a:cs typeface="Calibri"/>
              </a:rPr>
              <a:t> human like traits</a:t>
            </a: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Read quote</a:t>
            </a:r>
          </a:p>
          <a:p>
            <a:pPr marL="171450" indent="-171450">
              <a:buFont typeface="Calibri"/>
              <a:buChar char="-"/>
            </a:pPr>
            <a:r>
              <a:rPr lang="en-US" dirty="0">
                <a:ea typeface="Calibri"/>
                <a:cs typeface="Calibri"/>
              </a:rPr>
              <a:t>This aligns perfectly with how we, as the audience, root for Atom as if he were a real, sentient, main human protagonist, even though it's just controlled</a:t>
            </a: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Study, 200 participants, half from UK, half from Japan</a:t>
            </a:r>
          </a:p>
          <a:p>
            <a:pPr marL="171450" indent="-171450">
              <a:buFont typeface="Calibri"/>
              <a:buChar char="-"/>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movie, Max considers Atom as more than just a robot. Charlie also developed some emotional attachment for Atom. For example, when Atom's voice recognition malfunctions in the fight with Zeus, Charlie tells Atom "I know you're in there".</a:t>
            </a:r>
          </a:p>
          <a:p>
            <a:endParaRPr lang="en-US">
              <a:ea typeface="Calibri"/>
              <a:cs typeface="Calibri"/>
            </a:endParaRPr>
          </a:p>
          <a:p>
            <a:r>
              <a:rPr lang="en-US">
                <a:ea typeface="Calibri"/>
                <a:cs typeface="Calibri"/>
              </a:rPr>
              <a:t>Similarly some users of ChatGPT view the chatbot as empathetic or intelligent based on its responses. ChatGPT can even exhibit personality traits. We found a study that conducted personality tests on ChatGPT given some prompts, specifically the Big Five Personality Test and the Myers-Briggs Type Indicator. Big Five Personality Test calculates personality based on five traits: Neuroticism (tendency to have negative emotions), Extraversion (engagement with the outside world), Openness to Experience (distinguishes imaginative and creative people from more conventional individuals), Agreeableness (tendency to cooperate and get along with others), and Conscientiousness (which shows the way in we can control and regulate desires or impulses). Figure 1 shows ChatGPT's Big Five Inventory (BFI) results when given an introverted prompt. It scored highest on agreeableness and lowest on neuroticism [10]. Figure 2 shows ChatGPT's results with an extroverted prompt, which translated to a higher score in the extraversion trait.</a:t>
            </a:r>
          </a:p>
          <a:p>
            <a:endParaRPr lang="en-US">
              <a:ea typeface="Calibri"/>
              <a:cs typeface="Calibri"/>
            </a:endParaRPr>
          </a:p>
          <a:p>
            <a:r>
              <a:rPr lang="en-US">
                <a:ea typeface="Calibri"/>
                <a:cs typeface="Calibri"/>
              </a:rPr>
              <a:t>The ability to show these human-like qualities develops trust and emotional attachment. On Reddit, there were posts on people explaining how they went to ChatGPT to help them process their emotions and help them solve arguments with another person. </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29238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Robots are increasingly designed to resemble humans; a concept called anthropomorphism [6]</a:t>
            </a:r>
          </a:p>
          <a:p>
            <a:pPr marL="171450" indent="-171450">
              <a:buFont typeface="Arial" panose="020B0604020202020204" pitchFamily="34" charset="0"/>
              <a:buChar char="•"/>
            </a:pPr>
            <a:r>
              <a:rPr lang="en-US"/>
              <a:t>However, as robots become more human like in appearance, human empathy and acceptance tend to increase</a:t>
            </a:r>
          </a:p>
          <a:p>
            <a:pPr marL="171450" indent="-171450">
              <a:buFont typeface="Arial" panose="020B0604020202020204" pitchFamily="34" charset="0"/>
              <a:buChar char="•"/>
            </a:pPr>
            <a:r>
              <a:rPr lang="en-US"/>
              <a:t>This relationship has a limit, because as robots become almost human but not quite life like we enter this phenomenon called the uncanny valley [5]</a:t>
            </a:r>
          </a:p>
          <a:p>
            <a:pPr marL="171450" indent="-171450">
              <a:buFont typeface="Arial" panose="020B0604020202020204" pitchFamily="34" charset="0"/>
              <a:buChar char="•"/>
            </a:pPr>
            <a:r>
              <a:rPr lang="en-US"/>
              <a:t>Graph (the uncanny valley):</a:t>
            </a:r>
          </a:p>
          <a:p>
            <a:pPr marL="628650" lvl="1" indent="-171450">
              <a:buFont typeface="Arial" panose="020B0604020202020204" pitchFamily="34" charset="0"/>
              <a:buChar char="•"/>
            </a:pPr>
            <a:r>
              <a:rPr lang="en-US"/>
              <a:t>Human empathy and acceptance (grouped as “familiarity”) increases as robots look more human [5]</a:t>
            </a:r>
          </a:p>
          <a:p>
            <a:pPr marL="628650" lvl="1" indent="-171450">
              <a:buFont typeface="Arial" panose="020B0604020202020204" pitchFamily="34" charset="0"/>
              <a:buChar char="•"/>
            </a:pPr>
            <a:r>
              <a:rPr lang="en-US"/>
              <a:t>Drops suddenly as robots become almost lifelike but not quite human, this is the uncanny effect (people become uneasy and fearful by the robot appearance) [5]</a:t>
            </a:r>
          </a:p>
          <a:p>
            <a:pPr marL="171450" lvl="0" indent="-171450">
              <a:buFont typeface="Arial" panose="020B0604020202020204" pitchFamily="34" charset="0"/>
              <a:buChar char="•"/>
            </a:pPr>
            <a:r>
              <a:rPr lang="en-US"/>
              <a:t>Research shows humans are more likely to interact and relate to robots that have human traits, emotions, and intentions [6]</a:t>
            </a:r>
          </a:p>
          <a:p>
            <a:pPr marL="171450" lvl="0" indent="-171450">
              <a:buFont typeface="Arial" panose="020B0604020202020204" pitchFamily="34" charset="0"/>
              <a:buChar char="•"/>
            </a:pPr>
            <a:r>
              <a:rPr lang="en-US"/>
              <a:t>In Real Steel, for example, the robots like Atom and Zeus are humanoid but still very clearly robots, which helps the audience feel more connected to them without falling into the uncanny valley</a:t>
            </a:r>
          </a:p>
          <a:p>
            <a:pPr marL="171450" lvl="0" indent="-171450">
              <a:buFont typeface="Arial" panose="020B0604020202020204" pitchFamily="34" charset="0"/>
              <a:buChar char="•"/>
            </a:pPr>
            <a:r>
              <a:rPr lang="en-US"/>
              <a:t>Robots designed with human-like facial expressions can create stronger connections with people. [7]</a:t>
            </a:r>
          </a:p>
          <a:p>
            <a:pPr marL="171450" lvl="0" indent="-171450">
              <a:buFont typeface="Arial" panose="020B0604020202020204" pitchFamily="34" charset="0"/>
              <a:buChar char="•"/>
            </a:pPr>
            <a:r>
              <a:rPr lang="en-US"/>
              <a:t>In Real Steel Atom’s gentle gestures and facial cues make him feel more "alive," helping the audience form a bond with him despite him being a machine.</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2141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second conclusion is that in the future, regulations should be implemented to prevent job displacement from robots &amp; AI, in order to prevent damage to workers &amp; the economy.</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1031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Real Steel, the audience is presented with a world in which human participation in the sport of boxing has been all but eliminated thanks to fighting robots. Charlie Kenton, one of the protagonists of the movie, was a professional boxer when the transition away from human fighting took place, which put him out of a job. Throughout the movie, we can see the effects that job displacement have had on Charlie. He is deep in debt, behind on rent, and relies on black-market gambling on robot fights for his income (picture related). The movie also implies that his financial &amp; employment situations negatively affect his personal life, with him being portrayed as an alcoholic and an absent father at the beginning of the movie. While the movie does not provide abundant details on society at large outside of the boxing scene, there is not a single depiction of a robot working in any capacity outside of fighting. With such advanced robots available, it seems unlikely they wouldn't be used for other purposes unless it were not allowed, which points to a world in which legislation against robots in the workforce has been passed. Perhaps, after witnessing the job displacement in the world of boxing, laws were passed to protect jobs from automation. </a:t>
            </a: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655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main concern surrounding automation is the loss of jobs caused by roles becoming obsolete. Thanks to the breakneck speed at which automation is being developed, 47% of US jobs and 54% of European jobs are at risk of being rendered obsolete within the next 10 years thanks to automation. In the past, the increases in worker productivity and the creation of new roles as a result of automation offset the negative effects of job displacement. Currently, however, the pace at which this offset catches up to job displacement is slowing [2], meaning automation is having harsher effects than before, probably thanks to how advanced new automation is. Another possible threat is AI displacing jobs. The types of jobs that AI is best suited to replace pose a big threat to the economy. As AI takes over repetitive, menial roles like data entry, as well as eliminates mid-level managerial and HR positions, fewer middle-level positions will be available, leaving only highly technical jobs or low-level physical labor jobs available for people [2]. This process is called job market polarization. Polarization can worsen income inequality in the country, as it becomes more difficult to well-paying employment for everyone except those with highly marketable technical skills.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72305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mdpi.com/2078-2489/15/6/300" TargetMode="External"/><Relationship Id="rId3" Type="http://schemas.openxmlformats.org/officeDocument/2006/relationships/hyperlink" Target="https://www.jstor.org/stable/48662040" TargetMode="External"/><Relationship Id="rId7" Type="http://schemas.openxmlformats.org/officeDocument/2006/relationships/hyperlink" Target="https://www.oxfordmartin.ox.ac.uk/downloads/academic/The_Future_of_Employment.pdf" TargetMode="External"/><Relationship Id="rId12" Type="http://schemas.openxmlformats.org/officeDocument/2006/relationships/hyperlink" Target="https://www.pewresearch.org/science/2023/02/22/60-of-americans-would-be-uncomfortable-with-provider-relying-on-ai-in-their-own-health-care/" TargetMode="External"/><Relationship Id="rId2" Type="http://schemas.openxmlformats.org/officeDocument/2006/relationships/hyperlink" Target="http://www.jstor.org/stable/resrep58084" TargetMode="External"/><Relationship Id="rId1" Type="http://schemas.openxmlformats.org/officeDocument/2006/relationships/slideLayout" Target="../slideLayouts/slideLayout2.xml"/><Relationship Id="rId6" Type="http://schemas.openxmlformats.org/officeDocument/2006/relationships/hyperlink" Target="https://doi.org/10.7758/rsf.2019.5.5.02.%20Accessed%206%20Oct.%202024" TargetMode="External"/><Relationship Id="rId11" Type="http://schemas.openxmlformats.org/officeDocument/2006/relationships/hyperlink" Target="https://www.pewresearch.org/fact-tank/2017/10/09/most-americans-would-favor-policies-to-limit-job-and-wage-losses-caused-by-automation/" TargetMode="External"/><Relationship Id="rId5" Type="http://schemas.openxmlformats.org/officeDocument/2006/relationships/hyperlink" Target="https://doi.org/10.1007/978-3-030-50341-3_25" TargetMode="External"/><Relationship Id="rId10" Type="http://schemas.openxmlformats.org/officeDocument/2006/relationships/hyperlink" Target="https://www.nytimes.com/2023/05/23/business/economy/ai-jobs-government-regulation.html" TargetMode="External"/><Relationship Id="rId4" Type="http://schemas.openxmlformats.org/officeDocument/2006/relationships/hyperlink" Target="https://doi.org/10.1016/j.chbah.2023.100012" TargetMode="External"/><Relationship Id="rId9" Type="http://schemas.openxmlformats.org/officeDocument/2006/relationships/hyperlink" Target="https://doi.org/10.1007/s44202-024-0016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Reel Steel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Benjamin Proctor, Joseph Thesmar, Braeden Swain, Abelardo Ortiz </a:t>
            </a:r>
            <a:r>
              <a:rPr lang="en-US" err="1"/>
              <a:t>Broche</a:t>
            </a:r>
            <a:r>
              <a:rPr lang="en-US"/>
              <a:t> the II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endParaRPr lang="sk-SK">
              <a:ea typeface="Cambria"/>
            </a:endParaRP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pic>
        <p:nvPicPr>
          <p:cNvPr id="6" name="Picture 5" descr="A video game poster of two men fighting&#10;&#10;Description automatically generated">
            <a:extLst>
              <a:ext uri="{FF2B5EF4-FFF2-40B4-BE49-F238E27FC236}">
                <a16:creationId xmlns:a16="http://schemas.microsoft.com/office/drawing/2014/main" id="{252FCDDA-2981-161D-EC86-41EB44A52F22}"/>
              </a:ext>
            </a:extLst>
          </p:cNvPr>
          <p:cNvPicPr>
            <a:picLocks noChangeAspect="1"/>
          </p:cNvPicPr>
          <p:nvPr/>
        </p:nvPicPr>
        <p:blipFill>
          <a:blip r:embed="rId4"/>
          <a:stretch>
            <a:fillRect/>
          </a:stretch>
        </p:blipFill>
        <p:spPr>
          <a:xfrm>
            <a:off x="0" y="-2481"/>
            <a:ext cx="9043736" cy="4962975"/>
          </a:xfrm>
          <a:prstGeom prst="rect">
            <a:avLst/>
          </a:prstGeom>
        </p:spPr>
      </p:pic>
      <p:sp>
        <p:nvSpPr>
          <p:cNvPr id="7" name="TextBox 6">
            <a:extLst>
              <a:ext uri="{FF2B5EF4-FFF2-40B4-BE49-F238E27FC236}">
                <a16:creationId xmlns:a16="http://schemas.microsoft.com/office/drawing/2014/main" id="{37D5DD9A-28A2-AD85-3888-EB2C6E6C0169}"/>
              </a:ext>
            </a:extLst>
          </p:cNvPr>
          <p:cNvSpPr txBox="1"/>
          <p:nvPr/>
        </p:nvSpPr>
        <p:spPr>
          <a:xfrm>
            <a:off x="66118" y="1168121"/>
            <a:ext cx="9081204" cy="4247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2400">
                <a:ea typeface="Cambria"/>
              </a:rPr>
              <a:t>Braeden Swain, Joseph </a:t>
            </a:r>
            <a:r>
              <a:rPr lang="en-US" sz="2400" err="1">
                <a:ea typeface="Cambria"/>
              </a:rPr>
              <a:t>Thesmar</a:t>
            </a:r>
            <a:r>
              <a:rPr lang="en-US" sz="2400">
                <a:ea typeface="Cambria"/>
              </a:rPr>
              <a:t>, Ben Proctor, Abelardo Broche Ortiz</a:t>
            </a:r>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Threat of automation</a:t>
            </a:r>
          </a:p>
        </p:txBody>
      </p:sp>
      <p:sp>
        <p:nvSpPr>
          <p:cNvPr id="3" name="Content Placeholder 2"/>
          <p:cNvSpPr>
            <a:spLocks noGrp="1"/>
          </p:cNvSpPr>
          <p:nvPr>
            <p:ph sz="half" idx="1"/>
          </p:nvPr>
        </p:nvSpPr>
        <p:spPr/>
        <p:txBody>
          <a:bodyPr vert="horz" lIns="91436" tIns="45718" rIns="91436" bIns="45718" rtlCol="0" anchor="t">
            <a:normAutofit/>
          </a:bodyPr>
          <a:lstStyle/>
          <a:p>
            <a:pPr marL="171450" indent="-171450">
              <a:buFont typeface="Arial"/>
              <a:buChar char="•"/>
            </a:pPr>
            <a:r>
              <a:rPr lang="en-US" sz="1400">
                <a:solidFill>
                  <a:srgbClr val="F2F2F2"/>
                </a:solidFill>
                <a:ea typeface="Cambria"/>
              </a:rPr>
              <a:t>47% of US jobs are at risk of being replaced by AI &amp; automation within 10 years [9]</a:t>
            </a:r>
          </a:p>
          <a:p>
            <a:pPr marL="171450" indent="-171450">
              <a:buFont typeface="Arial"/>
            </a:pPr>
            <a:r>
              <a:rPr lang="en-US" sz="1400">
                <a:solidFill>
                  <a:srgbClr val="F2F2F2"/>
                </a:solidFill>
                <a:ea typeface="Cambria"/>
              </a:rPr>
              <a:t>54% of jobs in Europe are at risk [1]</a:t>
            </a:r>
          </a:p>
          <a:p>
            <a:pPr marL="171450" indent="-171450">
              <a:buFont typeface="Arial"/>
            </a:pPr>
            <a:r>
              <a:rPr lang="en-US" sz="1400">
                <a:solidFill>
                  <a:srgbClr val="F2F2F2"/>
                </a:solidFill>
                <a:ea typeface="Cambria"/>
              </a:rPr>
              <a:t>Job loss to automation is not recovered as quickly as in the past [2]</a:t>
            </a:r>
          </a:p>
          <a:p>
            <a:pPr marL="171450" indent="-171450">
              <a:buFont typeface="Arial"/>
            </a:pPr>
            <a:r>
              <a:rPr lang="en-US" sz="1400">
                <a:solidFill>
                  <a:srgbClr val="F2F2F2"/>
                </a:solidFill>
                <a:ea typeface="Cambria"/>
              </a:rPr>
              <a:t>AI automation polarizes the job market [1,2]</a:t>
            </a:r>
            <a:endParaRPr lang="en-US"/>
          </a:p>
          <a:p>
            <a:pPr marL="377190" lvl="1" indent="-171450">
              <a:buFont typeface="Courier New"/>
              <a:buChar char="o"/>
            </a:pPr>
            <a:r>
              <a:rPr lang="en-US" sz="1100">
                <a:solidFill>
                  <a:srgbClr val="F2F2F2"/>
                </a:solidFill>
                <a:ea typeface="Cambria"/>
              </a:rPr>
              <a:t>AI Automation impacts middle-skilled menial jobs (assembly, data entry, etc.) [1]</a:t>
            </a:r>
          </a:p>
          <a:p>
            <a:pPr marL="377190" lvl="1" indent="-171450">
              <a:buFont typeface="Courier New"/>
              <a:buChar char="o"/>
            </a:pPr>
            <a:r>
              <a:rPr lang="en-US" sz="1100">
                <a:solidFill>
                  <a:srgbClr val="F2F2F2"/>
                </a:solidFill>
                <a:ea typeface="Cambria"/>
              </a:rPr>
              <a:t>Leaves high-skilled technical &amp; low-skilled manual labor jobs available</a:t>
            </a:r>
          </a:p>
          <a:p>
            <a:pPr marL="377190" lvl="1" indent="-171450">
              <a:buFont typeface="Courier New"/>
              <a:buChar char="o"/>
            </a:pPr>
            <a:r>
              <a:rPr lang="en-US" sz="1100">
                <a:solidFill>
                  <a:srgbClr val="F2F2F2"/>
                </a:solidFill>
                <a:ea typeface="Cambria"/>
              </a:rPr>
              <a:t>Polarization increases income inequality [2]</a:t>
            </a:r>
          </a:p>
          <a:p>
            <a:pPr marL="171450" indent="-171450">
              <a:buFont typeface="Arial"/>
            </a:pPr>
            <a:endParaRPr lang="en-US" sz="1400">
              <a:solidFill>
                <a:srgbClr val="F2F2F2"/>
              </a:solidFill>
              <a:ea typeface="Cambria"/>
            </a:endParaRPr>
          </a:p>
          <a:p>
            <a:pPr marL="171450" indent="-171450">
              <a:buFont typeface="Arial"/>
            </a:pPr>
            <a:endParaRPr lang="en-US" sz="1400">
              <a:solidFill>
                <a:srgbClr val="F2F2F2"/>
              </a:solidFill>
              <a:ea typeface="Cambria"/>
            </a:endParaRPr>
          </a:p>
          <a:p>
            <a:pPr marL="171450" indent="-171450">
              <a:buFont typeface="Arial"/>
            </a:pPr>
            <a:endParaRPr lang="en-US" sz="1400">
              <a:solidFill>
                <a:srgbClr val="F2F2F2"/>
              </a:solidFill>
              <a:ea typeface="Cambria"/>
            </a:endParaRPr>
          </a:p>
          <a:p>
            <a:pPr marL="171450" indent="-171450">
              <a:buFont typeface="Arial"/>
            </a:pPr>
            <a:endParaRPr lang="en-US" sz="1100">
              <a:solidFill>
                <a:srgbClr val="F2F2F2"/>
              </a:solidFill>
              <a:ea typeface="Cambria"/>
            </a:endParaRPr>
          </a:p>
          <a:p>
            <a:pPr marL="171450" indent="-171450">
              <a:buFont typeface="Arial"/>
            </a:pPr>
            <a:endParaRPr lang="en-US" sz="1100">
              <a:solidFill>
                <a:srgbClr val="F2F2F2"/>
              </a:solidFill>
              <a:ea typeface="Cambria"/>
            </a:endParaRP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pic>
        <p:nvPicPr>
          <p:cNvPr id="4" name="Picture 3" descr="Robots in Automotive Manufacturing - Robotic Integration Blog">
            <a:extLst>
              <a:ext uri="{FF2B5EF4-FFF2-40B4-BE49-F238E27FC236}">
                <a16:creationId xmlns:a16="http://schemas.microsoft.com/office/drawing/2014/main" id="{904E8D66-AF85-B878-1DBF-9D630BC2D2AF}"/>
              </a:ext>
            </a:extLst>
          </p:cNvPr>
          <p:cNvPicPr>
            <a:picLocks noChangeAspect="1"/>
          </p:cNvPicPr>
          <p:nvPr/>
        </p:nvPicPr>
        <p:blipFill>
          <a:blip r:embed="rId3"/>
          <a:stretch>
            <a:fillRect/>
          </a:stretch>
        </p:blipFill>
        <p:spPr>
          <a:xfrm>
            <a:off x="4419600" y="1368171"/>
            <a:ext cx="4610100" cy="2416683"/>
          </a:xfrm>
          <a:prstGeom prst="rect">
            <a:avLst/>
          </a:prstGeom>
        </p:spPr>
      </p:pic>
      <p:sp>
        <p:nvSpPr>
          <p:cNvPr id="9" name="TextBox 8">
            <a:extLst>
              <a:ext uri="{FF2B5EF4-FFF2-40B4-BE49-F238E27FC236}">
                <a16:creationId xmlns:a16="http://schemas.microsoft.com/office/drawing/2014/main" id="{47AE7CD2-F93D-5FD7-82AD-E4D85551C266}"/>
              </a:ext>
            </a:extLst>
          </p:cNvPr>
          <p:cNvSpPr txBox="1"/>
          <p:nvPr/>
        </p:nvSpPr>
        <p:spPr>
          <a:xfrm>
            <a:off x="5680387" y="3783840"/>
            <a:ext cx="2339102" cy="24468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100">
                <a:ea typeface="Cambria"/>
              </a:rPr>
              <a:t>Modern Automotive Assembly Line</a:t>
            </a:r>
          </a:p>
        </p:txBody>
      </p:sp>
      <p:sp>
        <p:nvSpPr>
          <p:cNvPr id="8" name="TextBox 7">
            <a:extLst>
              <a:ext uri="{FF2B5EF4-FFF2-40B4-BE49-F238E27FC236}">
                <a16:creationId xmlns:a16="http://schemas.microsoft.com/office/drawing/2014/main" id="{DBA5FC7E-C9C6-56D8-F52D-3CE88E9B9F92}"/>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Ben Proctor</a:t>
            </a:r>
          </a:p>
        </p:txBody>
      </p:sp>
    </p:spTree>
    <p:extLst>
      <p:ext uri="{BB962C8B-B14F-4D97-AF65-F5344CB8AC3E}">
        <p14:creationId xmlns:p14="http://schemas.microsoft.com/office/powerpoint/2010/main" val="147547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8EDD-8AC0-374F-48A4-F1234933E6BF}"/>
              </a:ext>
            </a:extLst>
          </p:cNvPr>
          <p:cNvSpPr>
            <a:spLocks noGrp="1"/>
          </p:cNvSpPr>
          <p:nvPr>
            <p:ph type="title"/>
          </p:nvPr>
        </p:nvSpPr>
        <p:spPr/>
        <p:txBody>
          <a:bodyPr/>
          <a:lstStyle/>
          <a:p>
            <a:r>
              <a:rPr lang="en-US">
                <a:ea typeface="Cambria"/>
              </a:rPr>
              <a:t>Impact on workers</a:t>
            </a:r>
            <a:endParaRPr lang="en-US"/>
          </a:p>
        </p:txBody>
      </p:sp>
      <p:sp>
        <p:nvSpPr>
          <p:cNvPr id="3" name="Content Placeholder 2">
            <a:extLst>
              <a:ext uri="{FF2B5EF4-FFF2-40B4-BE49-F238E27FC236}">
                <a16:creationId xmlns:a16="http://schemas.microsoft.com/office/drawing/2014/main" id="{9E5296E5-D4BA-75F0-6B7B-1524F45558D8}"/>
              </a:ext>
            </a:extLst>
          </p:cNvPr>
          <p:cNvSpPr>
            <a:spLocks noGrp="1"/>
          </p:cNvSpPr>
          <p:nvPr>
            <p:ph sz="half" idx="1"/>
          </p:nvPr>
        </p:nvSpPr>
        <p:spPr/>
        <p:txBody>
          <a:bodyPr vert="horz" lIns="91436" tIns="45718" rIns="91436" bIns="45718" rtlCol="0" anchor="t">
            <a:normAutofit/>
          </a:bodyPr>
          <a:lstStyle/>
          <a:p>
            <a:pPr marL="205740" indent="-205740"/>
            <a:r>
              <a:rPr lang="en-US" sz="1400">
                <a:ea typeface="Cambria"/>
              </a:rPr>
              <a:t>Robots in an industry directly correlate to poorer employment outcomes </a:t>
            </a:r>
          </a:p>
          <a:p>
            <a:pPr marL="411480" lvl="1" indent="-171450">
              <a:buFont typeface="Courier New" pitchFamily="34" charset="0"/>
              <a:buChar char="o"/>
            </a:pPr>
            <a:r>
              <a:rPr lang="en-US" sz="1100">
                <a:ea typeface="Cambria"/>
              </a:rPr>
              <a:t>Directly linked to decrease in employment [8]</a:t>
            </a:r>
          </a:p>
          <a:p>
            <a:pPr marL="411480" lvl="1" indent="-171450">
              <a:buFont typeface="Courier New" pitchFamily="34" charset="0"/>
              <a:buChar char="o"/>
            </a:pPr>
            <a:r>
              <a:rPr lang="en-US" sz="1100">
                <a:ea typeface="Cambria"/>
              </a:rPr>
              <a:t>Directly linked to decrease in wages [8]</a:t>
            </a:r>
          </a:p>
          <a:p>
            <a:pPr marL="205740" indent="-205740"/>
            <a:r>
              <a:rPr lang="en-US" sz="1400">
                <a:ea typeface="Cambria"/>
              </a:rPr>
              <a:t>Disproportionately impacts already low-income workers [9]</a:t>
            </a:r>
          </a:p>
          <a:p>
            <a:pPr marL="411480" lvl="1" indent="-171450">
              <a:buFont typeface="Courier New" pitchFamily="34" charset="0"/>
              <a:buChar char="o"/>
            </a:pPr>
            <a:r>
              <a:rPr lang="en-US" sz="1100">
                <a:ea typeface="Cambria"/>
              </a:rPr>
              <a:t>Risk of occupation being computerized increases as wage decreases [9]</a:t>
            </a:r>
          </a:p>
          <a:p>
            <a:pPr marL="205740" indent="-205740"/>
            <a:r>
              <a:rPr lang="en-US" sz="1400">
                <a:ea typeface="Cambria"/>
              </a:rPr>
              <a:t>Unemployment leads to poor personal outcomes</a:t>
            </a:r>
          </a:p>
          <a:p>
            <a:pPr marL="411480" lvl="1" indent="-171450">
              <a:buFont typeface="Courier New" pitchFamily="34" charset="0"/>
              <a:buChar char="o"/>
            </a:pPr>
            <a:r>
              <a:rPr lang="en-US" sz="1100">
                <a:ea typeface="Cambria"/>
              </a:rPr>
              <a:t>Poverty/homelessness</a:t>
            </a:r>
          </a:p>
          <a:p>
            <a:pPr marL="411480" lvl="1" indent="-171450">
              <a:buFont typeface="Courier New" pitchFamily="34" charset="0"/>
              <a:buChar char="o"/>
            </a:pPr>
            <a:r>
              <a:rPr lang="en-US" sz="1100">
                <a:ea typeface="Cambria"/>
              </a:rPr>
              <a:t>Lower quality of life overall</a:t>
            </a:r>
          </a:p>
          <a:p>
            <a:pPr marL="411480" lvl="1" indent="-171450">
              <a:buFont typeface="Courier New" pitchFamily="34" charset="0"/>
              <a:buChar char="o"/>
            </a:pPr>
            <a:endParaRPr lang="en-US" sz="1100">
              <a:ea typeface="Cambria"/>
            </a:endParaRPr>
          </a:p>
        </p:txBody>
      </p:sp>
      <p:sp>
        <p:nvSpPr>
          <p:cNvPr id="5" name="Footer Placeholder 4">
            <a:extLst>
              <a:ext uri="{FF2B5EF4-FFF2-40B4-BE49-F238E27FC236}">
                <a16:creationId xmlns:a16="http://schemas.microsoft.com/office/drawing/2014/main" id="{D8E8B77A-8710-966A-65CB-9F3AD0A75813}"/>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0C35C230-4A0A-9069-5DD8-5237475B134F}"/>
              </a:ext>
            </a:extLst>
          </p:cNvPr>
          <p:cNvSpPr>
            <a:spLocks noGrp="1"/>
          </p:cNvSpPr>
          <p:nvPr>
            <p:ph type="sldNum" sz="quarter" idx="12"/>
          </p:nvPr>
        </p:nvSpPr>
        <p:spPr/>
        <p:txBody>
          <a:bodyPr/>
          <a:lstStyle/>
          <a:p>
            <a:fld id="{A2A17EAB-8B51-5C40-8776-6683E51FA7A0}" type="slidenum">
              <a:rPr lang="en-US" smtClean="0"/>
              <a:t>11</a:t>
            </a:fld>
            <a:endParaRPr lang="en-US"/>
          </a:p>
        </p:txBody>
      </p:sp>
      <p:pic>
        <p:nvPicPr>
          <p:cNvPr id="9" name="Picture 8" descr="A graph of a graph&#10;&#10;Description automatically generated">
            <a:extLst>
              <a:ext uri="{FF2B5EF4-FFF2-40B4-BE49-F238E27FC236}">
                <a16:creationId xmlns:a16="http://schemas.microsoft.com/office/drawing/2014/main" id="{B25CDCD2-3B67-E841-5E1C-78487D81050F}"/>
              </a:ext>
            </a:extLst>
          </p:cNvPr>
          <p:cNvPicPr>
            <a:picLocks noChangeAspect="1"/>
          </p:cNvPicPr>
          <p:nvPr/>
        </p:nvPicPr>
        <p:blipFill>
          <a:blip r:embed="rId3"/>
          <a:stretch>
            <a:fillRect/>
          </a:stretch>
        </p:blipFill>
        <p:spPr>
          <a:xfrm>
            <a:off x="5016448" y="819150"/>
            <a:ext cx="3664055" cy="3038475"/>
          </a:xfrm>
          <a:prstGeom prst="rect">
            <a:avLst/>
          </a:prstGeom>
        </p:spPr>
      </p:pic>
      <p:sp>
        <p:nvSpPr>
          <p:cNvPr id="10" name="TextBox 9">
            <a:extLst>
              <a:ext uri="{FF2B5EF4-FFF2-40B4-BE49-F238E27FC236}">
                <a16:creationId xmlns:a16="http://schemas.microsoft.com/office/drawing/2014/main" id="{CF5A079B-ADFA-3941-9D0A-58ABB1F8E4F3}"/>
              </a:ext>
            </a:extLst>
          </p:cNvPr>
          <p:cNvSpPr txBox="1"/>
          <p:nvPr/>
        </p:nvSpPr>
        <p:spPr>
          <a:xfrm>
            <a:off x="5543549" y="3952875"/>
            <a:ext cx="2610010" cy="24468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100">
                <a:ea typeface="Cambria"/>
              </a:rPr>
              <a:t>Wage vs. Risk of job being automated [9]</a:t>
            </a:r>
          </a:p>
        </p:txBody>
      </p:sp>
      <p:sp>
        <p:nvSpPr>
          <p:cNvPr id="7" name="TextBox 6">
            <a:extLst>
              <a:ext uri="{FF2B5EF4-FFF2-40B4-BE49-F238E27FC236}">
                <a16:creationId xmlns:a16="http://schemas.microsoft.com/office/drawing/2014/main" id="{4DF948D6-DEA7-C059-3E11-A27CF8921578}"/>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Ben Proctor</a:t>
            </a:r>
          </a:p>
        </p:txBody>
      </p:sp>
    </p:spTree>
    <p:extLst>
      <p:ext uri="{BB962C8B-B14F-4D97-AF65-F5344CB8AC3E}">
        <p14:creationId xmlns:p14="http://schemas.microsoft.com/office/powerpoint/2010/main" val="386240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15AB-C419-8247-AFDF-078D782BB03A}"/>
              </a:ext>
            </a:extLst>
          </p:cNvPr>
          <p:cNvSpPr>
            <a:spLocks noGrp="1"/>
          </p:cNvSpPr>
          <p:nvPr>
            <p:ph type="title"/>
          </p:nvPr>
        </p:nvSpPr>
        <p:spPr/>
        <p:txBody>
          <a:bodyPr/>
          <a:lstStyle/>
          <a:p>
            <a:r>
              <a:rPr lang="en-US">
                <a:ea typeface="Cambria"/>
              </a:rPr>
              <a:t>Benefits of regulating automation</a:t>
            </a:r>
          </a:p>
        </p:txBody>
      </p:sp>
      <p:sp>
        <p:nvSpPr>
          <p:cNvPr id="3" name="Content Placeholder 2">
            <a:extLst>
              <a:ext uri="{FF2B5EF4-FFF2-40B4-BE49-F238E27FC236}">
                <a16:creationId xmlns:a16="http://schemas.microsoft.com/office/drawing/2014/main" id="{13C03629-51DF-FB96-6892-D138E6E3E781}"/>
              </a:ext>
            </a:extLst>
          </p:cNvPr>
          <p:cNvSpPr>
            <a:spLocks noGrp="1"/>
          </p:cNvSpPr>
          <p:nvPr>
            <p:ph sz="half" idx="1"/>
          </p:nvPr>
        </p:nvSpPr>
        <p:spPr/>
        <p:txBody>
          <a:bodyPr>
            <a:normAutofit fontScale="85000" lnSpcReduction="20000"/>
          </a:bodyPr>
          <a:lstStyle/>
          <a:p>
            <a:r>
              <a:rPr lang="en-US"/>
              <a:t>Job protection and workforce transition support</a:t>
            </a:r>
          </a:p>
          <a:p>
            <a:pPr lvl="1"/>
            <a:r>
              <a:rPr lang="en-US"/>
              <a:t>60% of Americans are favorable for federal policies that guarantee solutions to automation takeover. [13]</a:t>
            </a:r>
          </a:p>
          <a:p>
            <a:pPr lvl="1"/>
            <a:r>
              <a:rPr lang="en-US"/>
              <a:t>Adopting Germany’s paid leave policies could help facilitate worker retraining and smooth workforce transition. [12]</a:t>
            </a:r>
          </a:p>
          <a:p>
            <a:pPr lvl="1"/>
            <a:r>
              <a:rPr lang="en-US"/>
              <a:t>Displacement tax could be imposed on employers who automate jobs without providing retraining for displaced workers. [12]</a:t>
            </a:r>
          </a:p>
          <a:p>
            <a:r>
              <a:rPr lang="en-US"/>
              <a:t>Promoting ethical use of automation</a:t>
            </a:r>
          </a:p>
          <a:p>
            <a:pPr lvl="1"/>
            <a:r>
              <a:rPr lang="en-US" b="0" i="0">
                <a:effectLst/>
                <a:latin typeface="Georgia" panose="02040502050405020303" pitchFamily="18" charset="0"/>
              </a:rPr>
              <a:t>60% Americans express discomfort with the idea of AI being used in their own health care. [14]</a:t>
            </a:r>
          </a:p>
          <a:p>
            <a:pPr lvl="1"/>
            <a:r>
              <a:rPr lang="en-US">
                <a:latin typeface="Georgia" panose="02040502050405020303" pitchFamily="18" charset="0"/>
              </a:rPr>
              <a:t>Accountability concerns, uncomfortable to have an algorithm make decisions on your health [14]</a:t>
            </a:r>
            <a:endParaRPr lang="en-US" b="0" i="0">
              <a:effectLst/>
              <a:latin typeface="Georgia" panose="02040502050405020303" pitchFamily="18" charset="0"/>
            </a:endParaRPr>
          </a:p>
          <a:p>
            <a:pPr lvl="1"/>
            <a:endParaRPr lang="en-US"/>
          </a:p>
        </p:txBody>
      </p:sp>
      <p:sp>
        <p:nvSpPr>
          <p:cNvPr id="5" name="Footer Placeholder 4">
            <a:extLst>
              <a:ext uri="{FF2B5EF4-FFF2-40B4-BE49-F238E27FC236}">
                <a16:creationId xmlns:a16="http://schemas.microsoft.com/office/drawing/2014/main" id="{46FBC3E5-4556-AAF2-1258-2F834D9224EE}"/>
              </a:ext>
            </a:extLst>
          </p:cNvPr>
          <p:cNvSpPr>
            <a:spLocks noGrp="1"/>
          </p:cNvSpPr>
          <p:nvPr>
            <p:ph type="ftr" sz="quarter" idx="11"/>
          </p:nvPr>
        </p:nvSpPr>
        <p:spPr/>
        <p:txBody>
          <a:bodyPr/>
          <a:lstStyle/>
          <a:p>
            <a:r>
              <a:rPr lang="sk-SK"/>
              <a:t>© 2024 </a:t>
            </a:r>
            <a:r>
              <a:rPr lang="sk-SK" err="1"/>
              <a:t>Keith</a:t>
            </a:r>
            <a:r>
              <a:rPr lang="sk-SK"/>
              <a:t> A. </a:t>
            </a:r>
            <a:r>
              <a:rPr lang="sk-SK" err="1"/>
              <a:t>Pray</a:t>
            </a:r>
            <a:endParaRPr lang="en-US" err="1"/>
          </a:p>
        </p:txBody>
      </p:sp>
      <p:sp>
        <p:nvSpPr>
          <p:cNvPr id="6" name="Slide Number Placeholder 5">
            <a:extLst>
              <a:ext uri="{FF2B5EF4-FFF2-40B4-BE49-F238E27FC236}">
                <a16:creationId xmlns:a16="http://schemas.microsoft.com/office/drawing/2014/main" id="{F0D3DB7F-7A3D-7052-CE42-7A55E7D3985B}"/>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8" name="Picture 7">
            <a:extLst>
              <a:ext uri="{FF2B5EF4-FFF2-40B4-BE49-F238E27FC236}">
                <a16:creationId xmlns:a16="http://schemas.microsoft.com/office/drawing/2014/main" id="{3AC5C65B-9632-52A6-5AC8-6DC5414208F9}"/>
              </a:ext>
            </a:extLst>
          </p:cNvPr>
          <p:cNvPicPr>
            <a:picLocks noChangeAspect="1"/>
          </p:cNvPicPr>
          <p:nvPr/>
        </p:nvPicPr>
        <p:blipFill>
          <a:blip r:embed="rId3"/>
          <a:stretch>
            <a:fillRect/>
          </a:stretch>
        </p:blipFill>
        <p:spPr>
          <a:xfrm>
            <a:off x="5043937" y="1022076"/>
            <a:ext cx="3007776" cy="3099347"/>
          </a:xfrm>
          <a:prstGeom prst="rect">
            <a:avLst/>
          </a:prstGeom>
        </p:spPr>
      </p:pic>
      <p:sp>
        <p:nvSpPr>
          <p:cNvPr id="9" name="TextBox 8">
            <a:extLst>
              <a:ext uri="{FF2B5EF4-FFF2-40B4-BE49-F238E27FC236}">
                <a16:creationId xmlns:a16="http://schemas.microsoft.com/office/drawing/2014/main" id="{6C4101FA-6C44-E01E-8788-EC4B60BDE713}"/>
              </a:ext>
            </a:extLst>
          </p:cNvPr>
          <p:cNvSpPr txBox="1"/>
          <p:nvPr/>
        </p:nvSpPr>
        <p:spPr>
          <a:xfrm>
            <a:off x="4440355" y="4345379"/>
            <a:ext cx="4539962" cy="480131"/>
          </a:xfrm>
          <a:prstGeom prst="rect">
            <a:avLst/>
          </a:prstGeom>
          <a:noFill/>
        </p:spPr>
        <p:txBody>
          <a:bodyPr wrap="none" rtlCol="0">
            <a:spAutoFit/>
          </a:bodyPr>
          <a:lstStyle/>
          <a:p>
            <a:pPr algn="ctr">
              <a:lnSpc>
                <a:spcPct val="90000"/>
              </a:lnSpc>
            </a:pPr>
            <a:r>
              <a:rPr lang="en-US" sz="1400"/>
              <a:t>% of US adults who say they agree with each statement</a:t>
            </a:r>
          </a:p>
          <a:p>
            <a:pPr algn="ctr">
              <a:lnSpc>
                <a:spcPct val="90000"/>
              </a:lnSpc>
            </a:pPr>
            <a:r>
              <a:rPr lang="en-US" sz="1400"/>
              <a:t>if automation takes over human Jobs [13] </a:t>
            </a:r>
          </a:p>
        </p:txBody>
      </p:sp>
      <p:sp>
        <p:nvSpPr>
          <p:cNvPr id="10" name="TextBox 9">
            <a:extLst>
              <a:ext uri="{FF2B5EF4-FFF2-40B4-BE49-F238E27FC236}">
                <a16:creationId xmlns:a16="http://schemas.microsoft.com/office/drawing/2014/main" id="{6D76881E-F2A9-EBF4-23C2-57857062EA13}"/>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rPr>
              <a:t>Joseph </a:t>
            </a:r>
            <a:r>
              <a:rPr lang="en-US" sz="1100" err="1">
                <a:latin typeface="+mj-lt"/>
              </a:rPr>
              <a:t>Thesmar</a:t>
            </a:r>
            <a:endParaRPr lang="en-US" sz="1100" err="1">
              <a:latin typeface="+mj-lt"/>
              <a:ea typeface="Cambria"/>
            </a:endParaRPr>
          </a:p>
        </p:txBody>
      </p:sp>
    </p:spTree>
    <p:extLst>
      <p:ext uri="{BB962C8B-B14F-4D97-AF65-F5344CB8AC3E}">
        <p14:creationId xmlns:p14="http://schemas.microsoft.com/office/powerpoint/2010/main" val="83854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977220"/>
            <a:ext cx="9144000" cy="4019975"/>
          </a:xfrm>
        </p:spPr>
        <p:txBody>
          <a:bodyPr vert="horz" lIns="91440" tIns="45718" rIns="91436" bIns="45718" rtlCol="0" anchor="t">
            <a:noAutofit/>
          </a:bodyPr>
          <a:lstStyle/>
          <a:p>
            <a:pPr marL="0" indent="0">
              <a:lnSpc>
                <a:spcPct val="100000"/>
              </a:lnSpc>
              <a:spcBef>
                <a:spcPts val="600"/>
              </a:spcBef>
              <a:buNone/>
            </a:pPr>
            <a:r>
              <a:rPr lang="en-US" sz="800" dirty="0"/>
              <a:t>[1] </a:t>
            </a:r>
            <a:r>
              <a:rPr lang="en-US" sz="800" dirty="0" err="1">
                <a:ea typeface="+mn-lt"/>
                <a:cs typeface="+mn-lt"/>
              </a:rPr>
              <a:t>Orrell</a:t>
            </a:r>
            <a:r>
              <a:rPr lang="en-US" sz="800" dirty="0">
                <a:ea typeface="+mn-lt"/>
                <a:cs typeface="+mn-lt"/>
              </a:rPr>
              <a:t>, Brent, and David </a:t>
            </a:r>
            <a:r>
              <a:rPr lang="en-US" sz="800" dirty="0" err="1">
                <a:ea typeface="+mn-lt"/>
                <a:cs typeface="+mn-lt"/>
              </a:rPr>
              <a:t>Veldran</a:t>
            </a:r>
            <a:r>
              <a:rPr lang="en-US" sz="800" dirty="0">
                <a:ea typeface="+mn-lt"/>
                <a:cs typeface="+mn-lt"/>
              </a:rPr>
              <a:t>. </a:t>
            </a:r>
            <a:r>
              <a:rPr lang="en-US" sz="800" i="1" dirty="0">
                <a:ea typeface="+mn-lt"/>
                <a:cs typeface="+mn-lt"/>
              </a:rPr>
              <a:t>The Age of Uncertainty—and Opportunity: Work in the Age of AI</a:t>
            </a:r>
            <a:r>
              <a:rPr lang="en-US" sz="800" dirty="0">
                <a:ea typeface="+mn-lt"/>
                <a:cs typeface="+mn-lt"/>
              </a:rPr>
              <a:t>. American Enterprise Institute, 2024. </a:t>
            </a:r>
            <a:r>
              <a:rPr lang="en-US" sz="800" i="1" dirty="0">
                <a:ea typeface="+mn-lt"/>
                <a:cs typeface="+mn-lt"/>
              </a:rPr>
              <a:t>JSTOR</a:t>
            </a:r>
            <a:r>
              <a:rPr lang="en-US" sz="800" dirty="0">
                <a:ea typeface="+mn-lt"/>
                <a:cs typeface="+mn-lt"/>
              </a:rPr>
              <a:t>, </a:t>
            </a:r>
            <a:r>
              <a:rPr lang="en-US" sz="800" dirty="0">
                <a:ea typeface="+mn-lt"/>
                <a:cs typeface="+mn-lt"/>
                <a:hlinkClick r:id="rId2"/>
              </a:rPr>
              <a:t>http://www.jstor.org/stable/resrep58084</a:t>
            </a:r>
            <a:r>
              <a:rPr lang="en-US" sz="800" dirty="0">
                <a:ea typeface="+mn-lt"/>
                <a:cs typeface="+mn-lt"/>
              </a:rPr>
              <a:t> . Accessed 3 Oct. 2024.</a:t>
            </a:r>
            <a:endParaRPr lang="en-US" sz="800" dirty="0">
              <a:ea typeface="Cambria"/>
            </a:endParaRPr>
          </a:p>
          <a:p>
            <a:pPr marL="0" indent="0">
              <a:lnSpc>
                <a:spcPct val="100000"/>
              </a:lnSpc>
              <a:spcBef>
                <a:spcPts val="600"/>
              </a:spcBef>
              <a:buNone/>
            </a:pPr>
            <a:r>
              <a:rPr lang="en-US" sz="800" dirty="0"/>
              <a:t>[2] </a:t>
            </a:r>
            <a:r>
              <a:rPr lang="en-US" sz="800" dirty="0">
                <a:ea typeface="+mn-lt"/>
                <a:cs typeface="+mn-lt"/>
              </a:rPr>
              <a:t>Tyson, Laura D., and John </a:t>
            </a:r>
            <a:r>
              <a:rPr lang="en-US" sz="800" dirty="0" err="1">
                <a:ea typeface="+mn-lt"/>
                <a:cs typeface="+mn-lt"/>
              </a:rPr>
              <a:t>Zysman</a:t>
            </a:r>
            <a:r>
              <a:rPr lang="en-US" sz="800" dirty="0">
                <a:ea typeface="+mn-lt"/>
                <a:cs typeface="+mn-lt"/>
              </a:rPr>
              <a:t>. “Automation, AI &amp; Work.” </a:t>
            </a:r>
            <a:r>
              <a:rPr lang="en-US" sz="800" i="1" dirty="0">
                <a:ea typeface="+mn-lt"/>
                <a:cs typeface="+mn-lt"/>
              </a:rPr>
              <a:t>Daedalus</a:t>
            </a:r>
            <a:r>
              <a:rPr lang="en-US" sz="800" dirty="0">
                <a:ea typeface="+mn-lt"/>
                <a:cs typeface="+mn-lt"/>
              </a:rPr>
              <a:t>, vol. 151, no. 2, 2022, pp. 256–71. </a:t>
            </a:r>
            <a:r>
              <a:rPr lang="en-US" sz="800" i="1" dirty="0">
                <a:ea typeface="+mn-lt"/>
                <a:cs typeface="+mn-lt"/>
              </a:rPr>
              <a:t>JSTOR</a:t>
            </a:r>
            <a:r>
              <a:rPr lang="en-US" sz="800" dirty="0">
                <a:ea typeface="+mn-lt"/>
                <a:cs typeface="+mn-lt"/>
              </a:rPr>
              <a:t>, </a:t>
            </a:r>
            <a:r>
              <a:rPr lang="en-US" sz="800" dirty="0">
                <a:ea typeface="+mn-lt"/>
                <a:cs typeface="+mn-lt"/>
                <a:hlinkClick r:id="rId3"/>
              </a:rPr>
              <a:t>https://www.jstor.org/stable/48662040</a:t>
            </a:r>
            <a:r>
              <a:rPr lang="en-US" sz="800" dirty="0">
                <a:ea typeface="+mn-lt"/>
                <a:cs typeface="+mn-lt"/>
              </a:rPr>
              <a:t> . Accessed 3 Oct. 2024.</a:t>
            </a:r>
          </a:p>
          <a:p>
            <a:pPr marL="0" indent="0">
              <a:lnSpc>
                <a:spcPct val="100000"/>
              </a:lnSpc>
              <a:spcBef>
                <a:spcPts val="600"/>
              </a:spcBef>
              <a:buNone/>
            </a:pPr>
            <a:r>
              <a:rPr lang="en-US" sz="800" dirty="0"/>
              <a:t>[3] </a:t>
            </a:r>
            <a:r>
              <a:rPr lang="en-US" sz="800" dirty="0" err="1">
                <a:latin typeface="Cambria"/>
                <a:ea typeface="Cambria"/>
                <a:cs typeface="Times New Roman"/>
              </a:rPr>
              <a:t>Spatola</a:t>
            </a:r>
            <a:r>
              <a:rPr lang="en-US" sz="800" dirty="0">
                <a:latin typeface="Cambria"/>
                <a:ea typeface="Cambria"/>
                <a:cs typeface="Times New Roman"/>
              </a:rPr>
              <a:t>, N., &amp; </a:t>
            </a:r>
            <a:r>
              <a:rPr lang="en-US" sz="800" dirty="0" err="1">
                <a:latin typeface="Cambria"/>
                <a:ea typeface="Cambria"/>
                <a:cs typeface="Times New Roman"/>
              </a:rPr>
              <a:t>Cherif</a:t>
            </a:r>
            <a:r>
              <a:rPr lang="en-US" sz="800" dirty="0">
                <a:latin typeface="Cambria"/>
                <a:ea typeface="Cambria"/>
                <a:cs typeface="Times New Roman"/>
              </a:rPr>
              <a:t>, E. (2023). Spontaneous humanization of robots in passive observation of human-robot interaction: A path toward ethical consideration and human-robot cooperation. </a:t>
            </a:r>
            <a:r>
              <a:rPr lang="en-US" sz="800" i="1" dirty="0">
                <a:latin typeface="Cambria"/>
                <a:ea typeface="Cambria"/>
                <a:cs typeface="Times New Roman"/>
              </a:rPr>
              <a:t>Computers in Human Behavior: Artificial Humans</a:t>
            </a:r>
            <a:r>
              <a:rPr lang="en-US" sz="800" dirty="0">
                <a:latin typeface="Cambria"/>
                <a:ea typeface="Cambria"/>
                <a:cs typeface="Times New Roman"/>
              </a:rPr>
              <a:t>, </a:t>
            </a:r>
            <a:r>
              <a:rPr lang="en-US" sz="800" i="1" dirty="0">
                <a:latin typeface="Cambria"/>
                <a:ea typeface="Cambria"/>
                <a:cs typeface="Times New Roman"/>
              </a:rPr>
              <a:t>1</a:t>
            </a:r>
            <a:r>
              <a:rPr lang="en-US" sz="800" dirty="0">
                <a:latin typeface="Cambria"/>
                <a:ea typeface="Cambria"/>
                <a:cs typeface="Times New Roman"/>
              </a:rPr>
              <a:t>(2), 100012. </a:t>
            </a:r>
            <a:r>
              <a:rPr lang="en-US" sz="800" dirty="0">
                <a:latin typeface="Cambria"/>
                <a:ea typeface="Cambria"/>
                <a:cs typeface="Times New Roman"/>
                <a:hlinkClick r:id="rId4"/>
              </a:rPr>
              <a:t>https://doi.org/10.1016/j.chbah.2023.100012</a:t>
            </a:r>
            <a:r>
              <a:rPr lang="en-US" sz="800" dirty="0">
                <a:latin typeface="Cambria"/>
                <a:ea typeface="Cambria"/>
                <a:cs typeface="Times New Roman"/>
              </a:rPr>
              <a:t> . Accessed 3 Oct. 2024</a:t>
            </a:r>
          </a:p>
          <a:p>
            <a:pPr marL="0" indent="0">
              <a:lnSpc>
                <a:spcPct val="100000"/>
              </a:lnSpc>
              <a:spcBef>
                <a:spcPts val="600"/>
              </a:spcBef>
              <a:buNone/>
            </a:pPr>
            <a:r>
              <a:rPr lang="en-US" sz="800" dirty="0"/>
              <a:t>[4] </a:t>
            </a:r>
            <a:r>
              <a:rPr lang="en-US" sz="800" dirty="0" err="1"/>
              <a:t>Keijsers</a:t>
            </a:r>
            <a:r>
              <a:rPr lang="en-US" sz="800" dirty="0"/>
              <a:t>, M., </a:t>
            </a:r>
            <a:r>
              <a:rPr lang="en-US" sz="800" dirty="0" err="1"/>
              <a:t>Bartneck</a:t>
            </a:r>
            <a:r>
              <a:rPr lang="en-US" sz="800" dirty="0"/>
              <a:t>, C., &amp; Eyssel, F. (2021). Pay them No mind: The influence of implicit and explicit robot mind perception on the right to be protected. </a:t>
            </a:r>
            <a:r>
              <a:rPr lang="en-US" sz="800" i="1" dirty="0"/>
              <a:t>International Journal of Social Robotics.</a:t>
            </a:r>
            <a:endParaRPr lang="en-US" sz="800" dirty="0">
              <a:ea typeface="Cambria"/>
            </a:endParaRPr>
          </a:p>
          <a:p>
            <a:pPr marL="0" indent="0">
              <a:lnSpc>
                <a:spcPct val="100000"/>
              </a:lnSpc>
              <a:spcBef>
                <a:spcPts val="600"/>
              </a:spcBef>
              <a:buNone/>
            </a:pPr>
            <a:r>
              <a:rPr lang="en-US" sz="800" dirty="0"/>
              <a:t>[5] M. Mori, "The Uncanny Valley," Energy, vol. 7, pp. 33-35, 1970.</a:t>
            </a:r>
          </a:p>
          <a:p>
            <a:pPr marL="0" indent="0">
              <a:lnSpc>
                <a:spcPct val="100000"/>
              </a:lnSpc>
              <a:spcBef>
                <a:spcPts val="600"/>
              </a:spcBef>
              <a:buNone/>
            </a:pPr>
            <a:r>
              <a:rPr lang="en-US" sz="800" dirty="0">
                <a:ea typeface="Cambria"/>
              </a:rPr>
              <a:t>[6 Yue Cheng, </a:t>
            </a:r>
            <a:r>
              <a:rPr lang="en-US" sz="800" dirty="0" err="1">
                <a:ea typeface="Cambria"/>
              </a:rPr>
              <a:t>Lingyun</a:t>
            </a:r>
            <a:r>
              <a:rPr lang="en-US" sz="800" dirty="0">
                <a:ea typeface="Cambria"/>
              </a:rPr>
              <a:t> Qiu, and Jun Pang. 2020. Effects of Avatar Cuteness on Users’ Perceptions of System Errors in Anthropomorphic Interfaces.. </a:t>
            </a:r>
            <a:r>
              <a:rPr lang="en-US" sz="800" dirty="0">
                <a:ea typeface="Cambria"/>
                <a:hlinkClick r:id="rId5"/>
              </a:rPr>
              <a:t>https://doi.org/10.1007/978-3-030-50341-3_25</a:t>
            </a:r>
            <a:endParaRPr lang="en-US" sz="800" dirty="0">
              <a:ea typeface="Cambria"/>
            </a:endParaRPr>
          </a:p>
          <a:p>
            <a:pPr marL="0" indent="0">
              <a:lnSpc>
                <a:spcPct val="100000"/>
              </a:lnSpc>
              <a:spcBef>
                <a:spcPts val="600"/>
              </a:spcBef>
              <a:buNone/>
            </a:pPr>
            <a:r>
              <a:rPr lang="en-US" sz="800" dirty="0"/>
              <a:t>[7] M. Appel, B. </a:t>
            </a:r>
            <a:r>
              <a:rPr lang="en-US" sz="800" dirty="0" err="1"/>
              <a:t>Lugrin</a:t>
            </a:r>
            <a:r>
              <a:rPr lang="en-US" sz="800" dirty="0"/>
              <a:t>, M. </a:t>
            </a:r>
            <a:r>
              <a:rPr lang="en-US" sz="800" dirty="0" err="1"/>
              <a:t>Kühle</a:t>
            </a:r>
            <a:r>
              <a:rPr lang="en-US" sz="800" dirty="0"/>
              <a:t>, and C. </a:t>
            </a:r>
            <a:r>
              <a:rPr lang="en-US" sz="800" dirty="0" err="1"/>
              <a:t>Heindl</a:t>
            </a:r>
            <a:r>
              <a:rPr lang="en-US" sz="800" dirty="0"/>
              <a:t>, "The emotional robotic storyteller: On the influence of affect congruency on narrative transportation, robot perception, and persuasion," </a:t>
            </a:r>
            <a:r>
              <a:rPr lang="en-US" sz="800" i="1" dirty="0"/>
              <a:t>Human-Computer-Media Institute, University of Würzburg</a:t>
            </a:r>
            <a:r>
              <a:rPr lang="en-US" sz="800" dirty="0"/>
              <a:t>, vol. -, pp. -, 2024.</a:t>
            </a:r>
          </a:p>
          <a:p>
            <a:pPr marL="0" indent="0">
              <a:lnSpc>
                <a:spcPct val="100000"/>
              </a:lnSpc>
              <a:spcBef>
                <a:spcPts val="600"/>
              </a:spcBef>
              <a:buNone/>
            </a:pPr>
            <a:r>
              <a:rPr lang="en-US" sz="800" dirty="0">
                <a:ea typeface="Cambria"/>
              </a:rPr>
              <a:t>[8]</a:t>
            </a:r>
            <a:r>
              <a:rPr lang="en-US" sz="800" dirty="0">
                <a:ea typeface="+mn-lt"/>
                <a:cs typeface="+mn-lt"/>
              </a:rPr>
              <a:t> </a:t>
            </a:r>
            <a:r>
              <a:rPr lang="en-US" sz="800" dirty="0" err="1">
                <a:ea typeface="+mn-lt"/>
                <a:cs typeface="+mn-lt"/>
              </a:rPr>
              <a:t>Borjas</a:t>
            </a:r>
            <a:r>
              <a:rPr lang="en-US" sz="800" dirty="0">
                <a:ea typeface="+mn-lt"/>
                <a:cs typeface="+mn-lt"/>
              </a:rPr>
              <a:t>, George J., and Richard B. Freeman. “From Immigrants to Robots: The Changing Locus of Substitutes for Workers.” </a:t>
            </a:r>
            <a:r>
              <a:rPr lang="en-US" sz="800" i="1" dirty="0">
                <a:ea typeface="+mn-lt"/>
                <a:cs typeface="+mn-lt"/>
              </a:rPr>
              <a:t>RSF: The Russell Sage Foundation Journal of the Social Sciences</a:t>
            </a:r>
            <a:r>
              <a:rPr lang="en-US" sz="800" dirty="0">
                <a:ea typeface="+mn-lt"/>
                <a:cs typeface="+mn-lt"/>
              </a:rPr>
              <a:t>, vol. 5, no. 5, 2019, pp. 22–42. </a:t>
            </a:r>
            <a:r>
              <a:rPr lang="en-US" sz="800" i="1" dirty="0">
                <a:ea typeface="+mn-lt"/>
                <a:cs typeface="+mn-lt"/>
              </a:rPr>
              <a:t>JSTOR</a:t>
            </a:r>
            <a:r>
              <a:rPr lang="en-US" sz="800" dirty="0">
                <a:ea typeface="+mn-lt"/>
                <a:cs typeface="+mn-lt"/>
              </a:rPr>
              <a:t>, </a:t>
            </a:r>
            <a:r>
              <a:rPr lang="en-US" sz="800" dirty="0">
                <a:ea typeface="+mn-lt"/>
                <a:cs typeface="+mn-lt"/>
                <a:hlinkClick r:id="rId6"/>
              </a:rPr>
              <a:t>https://doi.org/10.7758/rsf.2019.5.5.02. Accessed 6 Oct. 2024</a:t>
            </a:r>
            <a:r>
              <a:rPr lang="en-US" sz="800" dirty="0">
                <a:ea typeface="+mn-lt"/>
                <a:cs typeface="+mn-lt"/>
              </a:rPr>
              <a:t>.</a:t>
            </a:r>
          </a:p>
          <a:p>
            <a:pPr marL="0" indent="0">
              <a:lnSpc>
                <a:spcPct val="100000"/>
              </a:lnSpc>
              <a:spcBef>
                <a:spcPts val="600"/>
              </a:spcBef>
              <a:buNone/>
            </a:pPr>
            <a:r>
              <a:rPr lang="en-US" sz="800" dirty="0">
                <a:ea typeface="Cambria"/>
              </a:rPr>
              <a:t>[9] </a:t>
            </a:r>
            <a:r>
              <a:rPr lang="en-US" sz="800" dirty="0">
                <a:ea typeface="+mn-lt"/>
                <a:cs typeface="+mn-lt"/>
              </a:rPr>
              <a:t>Frey, Carl Benedikt, and Michael A. Osborne. 2013. “The Future of Employment: How Susceptible Are Jobs to </a:t>
            </a:r>
            <a:r>
              <a:rPr lang="en-US" sz="800" dirty="0" err="1">
                <a:ea typeface="+mn-lt"/>
                <a:cs typeface="+mn-lt"/>
              </a:rPr>
              <a:t>Computerisation</a:t>
            </a:r>
            <a:r>
              <a:rPr lang="en-US" sz="800" dirty="0">
                <a:ea typeface="+mn-lt"/>
                <a:cs typeface="+mn-lt"/>
              </a:rPr>
              <a:t>?” Working</a:t>
            </a:r>
            <a:r>
              <a:rPr lang="en-US" sz="800" dirty="0">
                <a:ea typeface="+mn-lt"/>
              </a:rPr>
              <a:t> </a:t>
            </a:r>
            <a:r>
              <a:rPr lang="en-US" sz="800" dirty="0">
                <a:ea typeface="+mn-lt"/>
                <a:cs typeface="+mn-lt"/>
              </a:rPr>
              <a:t>Paper. University of Oxford, Oxford Martin School. September 17. </a:t>
            </a:r>
            <a:r>
              <a:rPr lang="en-US" sz="800" dirty="0">
                <a:ea typeface="+mn-lt"/>
                <a:cs typeface="+mn-lt"/>
                <a:hlinkClick r:id="rId7"/>
              </a:rPr>
              <a:t>https://www.oxfordmartin.ox.ac.uk/downloads/academic/The_Future_of_Employment.pdf</a:t>
            </a:r>
            <a:r>
              <a:rPr lang="en-US" sz="800" dirty="0">
                <a:ea typeface="+mn-lt"/>
                <a:cs typeface="+mn-lt"/>
              </a:rPr>
              <a:t> .</a:t>
            </a:r>
            <a:endParaRPr lang="en-US" sz="800" dirty="0"/>
          </a:p>
          <a:p>
            <a:pPr marL="0" indent="0">
              <a:spcBef>
                <a:spcPts val="600"/>
              </a:spcBef>
              <a:buNone/>
            </a:pPr>
            <a:r>
              <a:rPr lang="en-US" sz="800" dirty="0">
                <a:ea typeface="Cambria"/>
              </a:rPr>
              <a:t>[10] Leandro </a:t>
            </a:r>
            <a:r>
              <a:rPr lang="en-US" sz="800" dirty="0" err="1">
                <a:ea typeface="Cambria"/>
              </a:rPr>
              <a:t>Stöckli</a:t>
            </a:r>
            <a:r>
              <a:rPr lang="en-US" sz="800" dirty="0">
                <a:ea typeface="Cambria"/>
              </a:rPr>
              <a:t>, Luca Joho, Felix Lehner &amp; Thomas Hanne. </a:t>
            </a:r>
            <a:r>
              <a:rPr lang="en-US" sz="800" dirty="0"/>
              <a:t>The Personification of ChatGPT (GPT-4)—Understanding Its Personality and Adaptability. (Information, 2024). </a:t>
            </a:r>
            <a:r>
              <a:rPr lang="en-US" sz="800" dirty="0">
                <a:ea typeface="+mn-lt"/>
                <a:cs typeface="+mn-lt"/>
                <a:hlinkClick r:id="rId8"/>
              </a:rPr>
              <a:t>https://www.mdpi.com/2078-2489/15/6/300</a:t>
            </a:r>
            <a:r>
              <a:rPr lang="en-US" sz="800" dirty="0">
                <a:ea typeface="+mn-lt"/>
                <a:cs typeface="+mn-lt"/>
              </a:rPr>
              <a:t>.</a:t>
            </a:r>
            <a:r>
              <a:rPr lang="en-US" sz="800" dirty="0"/>
              <a:t> Accessed 5 October 2024. </a:t>
            </a:r>
            <a:endParaRPr lang="en-US" sz="800" dirty="0">
              <a:ea typeface="Cambria"/>
            </a:endParaRPr>
          </a:p>
          <a:p>
            <a:pPr marL="0" indent="0">
              <a:spcBef>
                <a:spcPts val="600"/>
              </a:spcBef>
              <a:buNone/>
            </a:pPr>
            <a:r>
              <a:rPr lang="en-US" sz="800" dirty="0">
                <a:ea typeface="Cambria"/>
              </a:rPr>
              <a:t>[11] </a:t>
            </a:r>
            <a:r>
              <a:rPr lang="en-US" sz="800" dirty="0">
                <a:ea typeface="+mn-lt"/>
                <a:cs typeface="+mn-lt"/>
              </a:rPr>
              <a:t>de Winter, J., </a:t>
            </a:r>
            <a:r>
              <a:rPr lang="en-US" sz="800" dirty="0" err="1">
                <a:ea typeface="+mn-lt"/>
                <a:cs typeface="+mn-lt"/>
              </a:rPr>
              <a:t>Dodou</a:t>
            </a:r>
            <a:r>
              <a:rPr lang="en-US" sz="800" dirty="0">
                <a:ea typeface="+mn-lt"/>
                <a:cs typeface="+mn-lt"/>
              </a:rPr>
              <a:t>, D. &amp; </a:t>
            </a:r>
            <a:r>
              <a:rPr lang="en-US" sz="800" dirty="0" err="1">
                <a:ea typeface="+mn-lt"/>
                <a:cs typeface="+mn-lt"/>
              </a:rPr>
              <a:t>Eisma</a:t>
            </a:r>
            <a:r>
              <a:rPr lang="en-US" sz="800" dirty="0">
                <a:ea typeface="+mn-lt"/>
                <a:cs typeface="+mn-lt"/>
              </a:rPr>
              <a:t>, Y.B. Personality and acceptance as predictors of ChatGPT use. (Discover Psychology, 2024). </a:t>
            </a:r>
            <a:r>
              <a:rPr lang="en-US" sz="800" dirty="0">
                <a:ea typeface="+mn-lt"/>
                <a:cs typeface="+mn-lt"/>
                <a:hlinkClick r:id="rId9"/>
              </a:rPr>
              <a:t>https://doi.org/10.1007/s44202-024-00161-2</a:t>
            </a:r>
            <a:r>
              <a:rPr lang="en-US" sz="800" dirty="0">
                <a:ea typeface="+mn-lt"/>
                <a:cs typeface="+mn-lt"/>
              </a:rPr>
              <a:t>. Accessed 5 October 2024</a:t>
            </a:r>
          </a:p>
          <a:p>
            <a:pPr marL="0" indent="0">
              <a:spcBef>
                <a:spcPts val="600"/>
              </a:spcBef>
              <a:buNone/>
            </a:pPr>
            <a:r>
              <a:rPr lang="en-US" sz="800" dirty="0"/>
              <a:t>[12] Emma Goldberg. A.I.’s Threat to Jobs Prompts Question of Who Protects Workers. (The New York Times, 2023). </a:t>
            </a:r>
            <a:r>
              <a:rPr lang="en-US" sz="800" dirty="0">
                <a:hlinkClick r:id="rId10"/>
              </a:rPr>
              <a:t>https://www.nytimes.com/2023/05/23/business/economy/ai-jobs-government-regulation.html</a:t>
            </a:r>
            <a:r>
              <a:rPr lang="en-US" sz="800" dirty="0"/>
              <a:t>. Accessed 6 October 2024.</a:t>
            </a:r>
            <a:endParaRPr lang="en-US" sz="800" dirty="0">
              <a:ea typeface="Cambria"/>
            </a:endParaRPr>
          </a:p>
          <a:p>
            <a:pPr marL="0" indent="0">
              <a:spcBef>
                <a:spcPts val="600"/>
              </a:spcBef>
              <a:buNone/>
            </a:pPr>
            <a:r>
              <a:rPr lang="en-US" sz="800" dirty="0">
                <a:ea typeface="+mn-lt"/>
                <a:cs typeface="+mn-lt"/>
              </a:rPr>
              <a:t>[13] </a:t>
            </a:r>
            <a:r>
              <a:rPr lang="en-US" sz="800" dirty="0"/>
              <a:t>J. </a:t>
            </a:r>
            <a:r>
              <a:rPr lang="en-US" sz="800" dirty="0" err="1"/>
              <a:t>Gramlich</a:t>
            </a:r>
            <a:r>
              <a:rPr lang="en-US" sz="800" dirty="0"/>
              <a:t>, "Most Americans would favor policies to limit job and wage losses caused by automation," </a:t>
            </a:r>
            <a:r>
              <a:rPr lang="en-US" sz="800" i="1" dirty="0"/>
              <a:t>Pew Research Center</a:t>
            </a:r>
            <a:r>
              <a:rPr lang="en-US" sz="800" dirty="0"/>
              <a:t>, October 9, 2017. </a:t>
            </a:r>
            <a:r>
              <a:rPr lang="en-US" sz="800" dirty="0">
                <a:hlinkClick r:id="rId11"/>
              </a:rPr>
              <a:t>https://www.pewresearch.org/fact-tank/2017/10/09/most-americans-would-favor-policies-to-limit-job-and-wage-losses-caused-by-automation/</a:t>
            </a:r>
            <a:r>
              <a:rPr lang="en-US" sz="800" dirty="0"/>
              <a:t> . Accessed 6 October 2024.</a:t>
            </a:r>
            <a:endParaRPr lang="en-US" sz="800" dirty="0">
              <a:ea typeface="Cambria"/>
            </a:endParaRPr>
          </a:p>
          <a:p>
            <a:pPr marL="0" indent="0">
              <a:spcBef>
                <a:spcPts val="600"/>
              </a:spcBef>
              <a:buNone/>
            </a:pPr>
            <a:r>
              <a:rPr lang="en-US" sz="800" dirty="0">
                <a:ea typeface="+mn-lt"/>
                <a:cs typeface="+mn-lt"/>
              </a:rPr>
              <a:t>[14]</a:t>
            </a:r>
            <a:r>
              <a:rPr lang="en-US" sz="800" dirty="0"/>
              <a:t> A. Tyson, G. </a:t>
            </a:r>
            <a:r>
              <a:rPr lang="en-US" sz="800" dirty="0" err="1"/>
              <a:t>Pasquini</a:t>
            </a:r>
            <a:r>
              <a:rPr lang="en-US" sz="800" dirty="0"/>
              <a:t>, A. Spencer, and C. Funk, "60% of Americans would be uncomfortable with provider relying on AI in their own health care," </a:t>
            </a:r>
            <a:r>
              <a:rPr lang="en-US" sz="800" i="1" dirty="0"/>
              <a:t>Pew Research Center</a:t>
            </a:r>
            <a:r>
              <a:rPr lang="en-US" sz="800" dirty="0"/>
              <a:t>, February 22, 2023. </a:t>
            </a:r>
            <a:r>
              <a:rPr lang="en-US" sz="800" dirty="0">
                <a:hlinkClick r:id="rId12"/>
              </a:rPr>
              <a:t>https://www.pewresearch.org/science/2023/02/22/60-of-americans-would-be-uncomfortable-with-provider-relying-on-ai-in-their-own-health-care/</a:t>
            </a:r>
            <a:r>
              <a:rPr lang="en-US" sz="800" dirty="0"/>
              <a:t> . Accessed 6 October 2024.</a:t>
            </a:r>
          </a:p>
          <a:p>
            <a:pPr marL="0" indent="0">
              <a:spcBef>
                <a:spcPts val="600"/>
              </a:spcBef>
              <a:buNone/>
            </a:pPr>
            <a:r>
              <a:rPr lang="en-US" sz="800" dirty="0">
                <a:ea typeface="+mn-lt"/>
                <a:cs typeface="+mn-lt"/>
              </a:rPr>
              <a:t>[15] Levy, Shawn. </a:t>
            </a:r>
            <a:r>
              <a:rPr lang="en-US" sz="800" i="1" dirty="0">
                <a:ea typeface="+mn-lt"/>
                <a:cs typeface="+mn-lt"/>
              </a:rPr>
              <a:t>Real Steel</a:t>
            </a:r>
            <a:r>
              <a:rPr lang="en-US" sz="800" dirty="0">
                <a:ea typeface="+mn-lt"/>
                <a:cs typeface="+mn-lt"/>
              </a:rPr>
              <a:t>. Walt Disney Studios Motion Pictures, 2011.</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rPr>
              <a:t>Robots replace human boxers</a:t>
            </a:r>
          </a:p>
          <a:p>
            <a:pPr marL="205740" indent="-205740"/>
            <a:r>
              <a:rPr lang="en-US">
                <a:ea typeface="Cambria"/>
              </a:rPr>
              <a:t>Struggling ex-boxer coaches robots for a living</a:t>
            </a:r>
          </a:p>
          <a:p>
            <a:pPr marL="205740" indent="-205740"/>
            <a:r>
              <a:rPr lang="en-US">
                <a:ea typeface="Cambria"/>
              </a:rPr>
              <a:t>Father &amp; Son find old sparring robot</a:t>
            </a:r>
          </a:p>
          <a:p>
            <a:pPr marL="205740" indent="-205740"/>
            <a:r>
              <a:rPr lang="en-US">
                <a:ea typeface="Cambria"/>
              </a:rPr>
              <a:t>Underdog robot starts winning matches</a:t>
            </a:r>
          </a:p>
          <a:p>
            <a:pPr marL="205740" indent="-205740"/>
            <a:r>
              <a:rPr lang="en-US">
                <a:ea typeface="Cambria"/>
              </a:rPr>
              <a:t>Final battle against undefeated robot champion</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pic>
        <p:nvPicPr>
          <p:cNvPr id="1027" name="Picture 3" descr="Real Steel,' a Tale of Robot Boxers - Review - The New York Times">
            <a:extLst>
              <a:ext uri="{FF2B5EF4-FFF2-40B4-BE49-F238E27FC236}">
                <a16:creationId xmlns:a16="http://schemas.microsoft.com/office/drawing/2014/main" id="{C3A462ED-F7A2-BAAB-AEA0-26BFFACC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955" y="1461655"/>
            <a:ext cx="4271817" cy="25630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79A4FA-FE47-5C0D-4E81-42DC928C3C68}"/>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Braeden Swain</a:t>
            </a:r>
          </a:p>
        </p:txBody>
      </p:sp>
    </p:spTree>
    <p:extLst>
      <p:ext uri="{BB962C8B-B14F-4D97-AF65-F5344CB8AC3E}">
        <p14:creationId xmlns:p14="http://schemas.microsoft.com/office/powerpoint/2010/main" val="45688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characters</a:t>
            </a:r>
          </a:p>
        </p:txBody>
      </p:sp>
      <p:sp>
        <p:nvSpPr>
          <p:cNvPr id="3" name="Content Placeholder 2"/>
          <p:cNvSpPr>
            <a:spLocks noGrp="1"/>
          </p:cNvSpPr>
          <p:nvPr>
            <p:ph sz="half" idx="1"/>
          </p:nvPr>
        </p:nvSpPr>
        <p:spPr>
          <a:xfrm>
            <a:off x="2507172" y="1763297"/>
            <a:ext cx="1626577" cy="309195"/>
          </a:xfrm>
        </p:spPr>
        <p:txBody>
          <a:bodyPr vert="horz" lIns="91436" tIns="45718" rIns="91436" bIns="45718" rtlCol="0" anchor="t">
            <a:normAutofit fontScale="92500" lnSpcReduction="10000"/>
          </a:bodyPr>
          <a:lstStyle/>
          <a:p>
            <a:pPr marL="0" indent="0" algn="ctr">
              <a:buNone/>
            </a:pPr>
            <a:r>
              <a:rPr lang="en-US"/>
              <a:t>Charlie Kenton</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4" name="Content Placeholder 2">
            <a:extLst>
              <a:ext uri="{FF2B5EF4-FFF2-40B4-BE49-F238E27FC236}">
                <a16:creationId xmlns:a16="http://schemas.microsoft.com/office/drawing/2014/main" id="{F3CE852B-E85D-985E-F061-11A70F64562A}"/>
              </a:ext>
            </a:extLst>
          </p:cNvPr>
          <p:cNvSpPr txBox="1">
            <a:spLocks/>
          </p:cNvSpPr>
          <p:nvPr/>
        </p:nvSpPr>
        <p:spPr>
          <a:xfrm>
            <a:off x="4535366" y="1454102"/>
            <a:ext cx="1626577" cy="309195"/>
          </a:xfrm>
          <a:prstGeom prst="rect">
            <a:avLst/>
          </a:prstGeom>
        </p:spPr>
        <p:txBody>
          <a:bodyPr vert="horz" lIns="91436" tIns="45718" rIns="91436" bIns="45718" rtlCol="0" anchor="t">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Font typeface="Arial" pitchFamily="34" charset="0"/>
              <a:buNone/>
            </a:pPr>
            <a:r>
              <a:rPr lang="en-US"/>
              <a:t>Max Kenton</a:t>
            </a:r>
          </a:p>
          <a:p>
            <a:pPr marL="205740" indent="-205740"/>
            <a:endParaRPr lang="en-US">
              <a:ea typeface="Cambria"/>
            </a:endParaRPr>
          </a:p>
        </p:txBody>
      </p:sp>
      <p:sp>
        <p:nvSpPr>
          <p:cNvPr id="8" name="Content Placeholder 2">
            <a:extLst>
              <a:ext uri="{FF2B5EF4-FFF2-40B4-BE49-F238E27FC236}">
                <a16:creationId xmlns:a16="http://schemas.microsoft.com/office/drawing/2014/main" id="{3D70109D-FF22-52C2-E57C-F1A8B4C1972C}"/>
              </a:ext>
            </a:extLst>
          </p:cNvPr>
          <p:cNvSpPr txBox="1">
            <a:spLocks/>
          </p:cNvSpPr>
          <p:nvPr/>
        </p:nvSpPr>
        <p:spPr>
          <a:xfrm>
            <a:off x="4255758" y="3359614"/>
            <a:ext cx="728016" cy="279155"/>
          </a:xfrm>
          <a:prstGeom prst="rect">
            <a:avLst/>
          </a:prstGeom>
        </p:spPr>
        <p:txBody>
          <a:bodyPr vert="horz" lIns="91436" tIns="45718" rIns="91436" bIns="45718" rtlCol="0" anchor="t">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Font typeface="Arial" pitchFamily="34" charset="0"/>
              <a:buNone/>
            </a:pPr>
            <a:r>
              <a:rPr lang="en-US"/>
              <a:t>Atom</a:t>
            </a:r>
          </a:p>
          <a:p>
            <a:pPr marL="205740" indent="-205740"/>
            <a:endParaRPr lang="en-US">
              <a:ea typeface="Cambria"/>
            </a:endParaRPr>
          </a:p>
        </p:txBody>
      </p:sp>
      <p:sp>
        <p:nvSpPr>
          <p:cNvPr id="9" name="Content Placeholder 2">
            <a:extLst>
              <a:ext uri="{FF2B5EF4-FFF2-40B4-BE49-F238E27FC236}">
                <a16:creationId xmlns:a16="http://schemas.microsoft.com/office/drawing/2014/main" id="{F6057AC0-30B6-B256-DDB9-EFF713C69066}"/>
              </a:ext>
            </a:extLst>
          </p:cNvPr>
          <p:cNvSpPr txBox="1">
            <a:spLocks/>
          </p:cNvSpPr>
          <p:nvPr/>
        </p:nvSpPr>
        <p:spPr>
          <a:xfrm>
            <a:off x="5422276" y="3141874"/>
            <a:ext cx="823547" cy="309195"/>
          </a:xfrm>
          <a:prstGeom prst="rect">
            <a:avLst/>
          </a:prstGeom>
        </p:spPr>
        <p:txBody>
          <a:bodyPr vert="horz" lIns="91436" tIns="45718" rIns="91436" bIns="45718" rtlCol="0" anchor="t">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Font typeface="Arial" pitchFamily="34" charset="0"/>
              <a:buNone/>
            </a:pPr>
            <a:r>
              <a:rPr lang="en-US"/>
              <a:t>Zeus</a:t>
            </a:r>
          </a:p>
          <a:p>
            <a:pPr marL="205740" indent="-205740"/>
            <a:endParaRPr lang="en-US">
              <a:ea typeface="Cambria"/>
            </a:endParaRPr>
          </a:p>
        </p:txBody>
      </p:sp>
      <p:sp>
        <p:nvSpPr>
          <p:cNvPr id="10" name="Content Placeholder 2">
            <a:extLst>
              <a:ext uri="{FF2B5EF4-FFF2-40B4-BE49-F238E27FC236}">
                <a16:creationId xmlns:a16="http://schemas.microsoft.com/office/drawing/2014/main" id="{1C1D1FCB-70A0-9E05-9A18-4D97C8E9BAC4}"/>
              </a:ext>
            </a:extLst>
          </p:cNvPr>
          <p:cNvSpPr txBox="1">
            <a:spLocks/>
          </p:cNvSpPr>
          <p:nvPr/>
        </p:nvSpPr>
        <p:spPr>
          <a:xfrm>
            <a:off x="1451412" y="4399495"/>
            <a:ext cx="1669691" cy="309195"/>
          </a:xfrm>
          <a:prstGeom prst="rect">
            <a:avLst/>
          </a:prstGeom>
        </p:spPr>
        <p:txBody>
          <a:bodyPr vert="horz" lIns="91436" tIns="45718" rIns="91436" bIns="45718" rtlCol="0" anchor="t">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Font typeface="Arial" pitchFamily="34" charset="0"/>
              <a:buNone/>
            </a:pPr>
            <a:r>
              <a:rPr lang="en-US"/>
              <a:t>Noisy boy</a:t>
            </a:r>
          </a:p>
          <a:p>
            <a:pPr marL="205740" indent="-205740" algn="ctr"/>
            <a:endParaRPr lang="en-US">
              <a:ea typeface="Cambria"/>
            </a:endParaRPr>
          </a:p>
        </p:txBody>
      </p:sp>
      <p:pic>
        <p:nvPicPr>
          <p:cNvPr id="1026" name="Picture 2" descr="Real Steel (2011) | Film and Television Wikia | Fandom">
            <a:extLst>
              <a:ext uri="{FF2B5EF4-FFF2-40B4-BE49-F238E27FC236}">
                <a16:creationId xmlns:a16="http://schemas.microsoft.com/office/drawing/2014/main" id="{A6BA3D36-32A1-F3D6-B1A6-B52FF4DFA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0" y="1147467"/>
            <a:ext cx="2149902" cy="1487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isy Boy (Real Steel) | Heroes Wiki | Fandom">
            <a:extLst>
              <a:ext uri="{FF2B5EF4-FFF2-40B4-BE49-F238E27FC236}">
                <a16:creationId xmlns:a16="http://schemas.microsoft.com/office/drawing/2014/main" id="{16C78649-5F35-1037-2A6E-ABE940EF0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12" y="3142350"/>
            <a:ext cx="1669691" cy="1253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om (Real Steel) | Heroes Wiki | Fandom">
            <a:extLst>
              <a:ext uri="{FF2B5EF4-FFF2-40B4-BE49-F238E27FC236}">
                <a16:creationId xmlns:a16="http://schemas.microsoft.com/office/drawing/2014/main" id="{741DD40B-111F-5C29-9500-72C41B806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291" y="3638318"/>
            <a:ext cx="1562861" cy="1173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eus (Real Steel) | Villains Wiki | Fandom">
            <a:extLst>
              <a:ext uri="{FF2B5EF4-FFF2-40B4-BE49-F238E27FC236}">
                <a16:creationId xmlns:a16="http://schemas.microsoft.com/office/drawing/2014/main" id="{05953E44-5A26-45B8-486F-4D6B0B56AC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973" y="2886613"/>
            <a:ext cx="1791106" cy="13447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Max Kenton MBTI Personality Type ENTP or ENTJ?">
            <a:extLst>
              <a:ext uri="{FF2B5EF4-FFF2-40B4-BE49-F238E27FC236}">
                <a16:creationId xmlns:a16="http://schemas.microsoft.com/office/drawing/2014/main" id="{1CD2530F-ECC7-A052-3AE7-DE8E734B3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967" y="819567"/>
            <a:ext cx="1524090" cy="15240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C8E378-F168-1331-A25A-309B7A06CBD2}"/>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Braeden Swain</a:t>
            </a:r>
          </a:p>
        </p:txBody>
      </p:sp>
    </p:spTree>
    <p:extLst>
      <p:ext uri="{BB962C8B-B14F-4D97-AF65-F5344CB8AC3E}">
        <p14:creationId xmlns:p14="http://schemas.microsoft.com/office/powerpoint/2010/main" val="295158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E51-4808-8B15-2B49-71FEEC2B54BF}"/>
              </a:ext>
            </a:extLst>
          </p:cNvPr>
          <p:cNvSpPr>
            <a:spLocks noGrp="1"/>
          </p:cNvSpPr>
          <p:nvPr>
            <p:ph type="title"/>
          </p:nvPr>
        </p:nvSpPr>
        <p:spPr>
          <a:xfrm>
            <a:off x="535874" y="1744189"/>
            <a:ext cx="8064829" cy="1650311"/>
          </a:xfrm>
        </p:spPr>
        <p:txBody>
          <a:bodyPr/>
          <a:lstStyle/>
          <a:p>
            <a:r>
              <a:rPr lang="en-US">
                <a:ea typeface="Cambria"/>
              </a:rPr>
              <a:t>Conclusion 1:</a:t>
            </a:r>
            <a:br>
              <a:rPr lang="en-US">
                <a:ea typeface="Cambria"/>
              </a:rPr>
            </a:br>
            <a:r>
              <a:rPr lang="en-US">
                <a:ea typeface="Cambria"/>
              </a:rPr>
              <a:t>Humans Personify non-sentient Robots</a:t>
            </a:r>
          </a:p>
        </p:txBody>
      </p:sp>
      <p:sp>
        <p:nvSpPr>
          <p:cNvPr id="4" name="Footer Placeholder 3">
            <a:extLst>
              <a:ext uri="{FF2B5EF4-FFF2-40B4-BE49-F238E27FC236}">
                <a16:creationId xmlns:a16="http://schemas.microsoft.com/office/drawing/2014/main" id="{B6CDD082-9CB9-261A-AC45-68C370480FEB}"/>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20F39CC5-69B7-4BA8-8377-D6847DDFFB59}"/>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7943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Humanizing atom</a:t>
            </a:r>
          </a:p>
        </p:txBody>
      </p:sp>
      <p:sp>
        <p:nvSpPr>
          <p:cNvPr id="3" name="Content Placeholder 2"/>
          <p:cNvSpPr>
            <a:spLocks noGrp="1"/>
          </p:cNvSpPr>
          <p:nvPr>
            <p:ph sz="half" idx="1"/>
          </p:nvPr>
        </p:nvSpPr>
        <p:spPr/>
        <p:txBody>
          <a:bodyPr vert="horz" lIns="91436" tIns="45718" rIns="91436" bIns="45718" rtlCol="0" anchor="t">
            <a:normAutofit/>
          </a:bodyPr>
          <a:lstStyle/>
          <a:p>
            <a:pPr marL="0" indent="0">
              <a:buNone/>
            </a:pPr>
            <a:endParaRPr lang="en-US" sz="1100">
              <a:solidFill>
                <a:srgbClr val="F2F2F2"/>
              </a:solidFill>
              <a:ea typeface="Cambria"/>
            </a:endParaRP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9" name="Content Placeholder 2">
            <a:extLst>
              <a:ext uri="{FF2B5EF4-FFF2-40B4-BE49-F238E27FC236}">
                <a16:creationId xmlns:a16="http://schemas.microsoft.com/office/drawing/2014/main" id="{C46143DB-D3A4-DEDF-29BD-F990B641F207}"/>
              </a:ext>
            </a:extLst>
          </p:cNvPr>
          <p:cNvSpPr txBox="1">
            <a:spLocks/>
          </p:cNvSpPr>
          <p:nvPr/>
        </p:nvSpPr>
        <p:spPr>
          <a:xfrm>
            <a:off x="417095" y="1279359"/>
            <a:ext cx="3733800" cy="3352800"/>
          </a:xfrm>
          <a:prstGeom prst="rect">
            <a:avLst/>
          </a:prstGeom>
        </p:spPr>
        <p:txBody>
          <a:bodyPr vert="horz" lIns="91436" tIns="45718" rIns="91436" bIns="45718" rtlCol="0" anchor="t">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b="1"/>
              <a:t>Perceived Sentience in Atom</a:t>
            </a:r>
            <a:endParaRPr lang="en-US" b="1">
              <a:ea typeface="Cambria"/>
            </a:endParaRPr>
          </a:p>
          <a:p>
            <a:pPr marL="411480" lvl="1" indent="-205740">
              <a:buFont typeface="Courier New" pitchFamily="34" charset="0"/>
              <a:buChar char="o"/>
            </a:pPr>
            <a:r>
              <a:rPr lang="en-US" b="1">
                <a:solidFill>
                  <a:srgbClr val="FFFFFF"/>
                </a:solidFill>
                <a:ea typeface="Cambria"/>
              </a:rPr>
              <a:t>Head tilt in one scene suggests sentience (48:00)</a:t>
            </a:r>
          </a:p>
          <a:p>
            <a:pPr marL="411480" lvl="1" indent="-205740">
              <a:buFont typeface="Courier New" pitchFamily="34" charset="0"/>
              <a:buChar char="o"/>
            </a:pPr>
            <a:r>
              <a:rPr lang="en-US" b="1">
                <a:solidFill>
                  <a:srgbClr val="FFFFFF"/>
                </a:solidFill>
                <a:ea typeface="Cambria"/>
              </a:rPr>
              <a:t>Atom mirrors Max &amp; Charlie's actions, not real sentience</a:t>
            </a:r>
            <a:endParaRPr lang="en-US">
              <a:solidFill>
                <a:srgbClr val="FFFFFF"/>
              </a:solidFill>
              <a:ea typeface="Cambria"/>
            </a:endParaRPr>
          </a:p>
          <a:p>
            <a:pPr marL="205740" indent="-205740"/>
            <a:r>
              <a:rPr lang="en-US" b="1">
                <a:solidFill>
                  <a:srgbClr val="FFFFFF"/>
                </a:solidFill>
                <a:ea typeface="Cambria"/>
              </a:rPr>
              <a:t>Perceived Sentience in Atom</a:t>
            </a:r>
          </a:p>
          <a:p>
            <a:pPr marL="411480" lvl="1" indent="-205740">
              <a:buFont typeface="Courier New" pitchFamily="34" charset="0"/>
              <a:buChar char="o"/>
            </a:pPr>
            <a:r>
              <a:rPr lang="en-US" b="1">
                <a:ea typeface="Cambria"/>
              </a:rPr>
              <a:t>2023 study shows people humanize robots with small emotional cues [3]</a:t>
            </a:r>
          </a:p>
          <a:p>
            <a:pPr marL="411480" lvl="1" indent="-205740">
              <a:buFont typeface="Courier New" pitchFamily="34" charset="0"/>
              <a:buChar char="o"/>
            </a:pPr>
            <a:r>
              <a:rPr lang="en-US">
                <a:ea typeface="+mn-lt"/>
                <a:cs typeface="+mn-lt"/>
              </a:rPr>
              <a:t>"research has indicated that attributing human-like traits to robots can lead to increased ethical consideration and prosocial behavior towards these agents" [4]</a:t>
            </a:r>
            <a:endParaRPr lang="en-US" b="1">
              <a:ea typeface="Cambria"/>
            </a:endParaRPr>
          </a:p>
        </p:txBody>
      </p:sp>
      <p:pic>
        <p:nvPicPr>
          <p:cNvPr id="15" name="Picture 14" descr="A mask with blue eyes&#10;&#10;Description automatically generated">
            <a:extLst>
              <a:ext uri="{FF2B5EF4-FFF2-40B4-BE49-F238E27FC236}">
                <a16:creationId xmlns:a16="http://schemas.microsoft.com/office/drawing/2014/main" id="{D8B7FBE8-3864-CD6B-98DC-BF7C6A6FAB5A}"/>
              </a:ext>
            </a:extLst>
          </p:cNvPr>
          <p:cNvPicPr>
            <a:picLocks noChangeAspect="1"/>
          </p:cNvPicPr>
          <p:nvPr/>
        </p:nvPicPr>
        <p:blipFill>
          <a:blip r:embed="rId3"/>
          <a:stretch>
            <a:fillRect/>
          </a:stretch>
        </p:blipFill>
        <p:spPr>
          <a:xfrm>
            <a:off x="5563859" y="471429"/>
            <a:ext cx="3443170" cy="2231093"/>
          </a:xfrm>
          <a:prstGeom prst="rect">
            <a:avLst/>
          </a:prstGeom>
        </p:spPr>
      </p:pic>
      <p:pic>
        <p:nvPicPr>
          <p:cNvPr id="13" name="Picture 12" descr="A child standing next to a robot&#10;&#10;Description automatically generated">
            <a:extLst>
              <a:ext uri="{FF2B5EF4-FFF2-40B4-BE49-F238E27FC236}">
                <a16:creationId xmlns:a16="http://schemas.microsoft.com/office/drawing/2014/main" id="{3F65DC70-6DF1-504F-2EFD-B8A7029F99B7}"/>
              </a:ext>
            </a:extLst>
          </p:cNvPr>
          <p:cNvPicPr>
            <a:picLocks noChangeAspect="1"/>
          </p:cNvPicPr>
          <p:nvPr/>
        </p:nvPicPr>
        <p:blipFill>
          <a:blip r:embed="rId4"/>
          <a:stretch>
            <a:fillRect/>
          </a:stretch>
        </p:blipFill>
        <p:spPr>
          <a:xfrm>
            <a:off x="4573040" y="2164615"/>
            <a:ext cx="2718451" cy="2821604"/>
          </a:xfrm>
          <a:prstGeom prst="rect">
            <a:avLst/>
          </a:prstGeom>
        </p:spPr>
      </p:pic>
      <p:sp>
        <p:nvSpPr>
          <p:cNvPr id="7" name="TextBox 6">
            <a:extLst>
              <a:ext uri="{FF2B5EF4-FFF2-40B4-BE49-F238E27FC236}">
                <a16:creationId xmlns:a16="http://schemas.microsoft.com/office/drawing/2014/main" id="{69CFB489-150A-0996-4B3F-FD443B54A897}"/>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Braeden Swain</a:t>
            </a:r>
          </a:p>
        </p:txBody>
      </p:sp>
    </p:spTree>
    <p:extLst>
      <p:ext uri="{BB962C8B-B14F-4D97-AF65-F5344CB8AC3E}">
        <p14:creationId xmlns:p14="http://schemas.microsoft.com/office/powerpoint/2010/main" val="207572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Emotional attachment to robots</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9" name="Content Placeholder 8">
            <a:extLst>
              <a:ext uri="{FF2B5EF4-FFF2-40B4-BE49-F238E27FC236}">
                <a16:creationId xmlns:a16="http://schemas.microsoft.com/office/drawing/2014/main" id="{BF62D82E-5FFE-F691-C21A-F2E3A45EF0A4}"/>
              </a:ext>
            </a:extLst>
          </p:cNvPr>
          <p:cNvSpPr>
            <a:spLocks noGrp="1"/>
          </p:cNvSpPr>
          <p:nvPr>
            <p:ph sz="half" idx="1"/>
          </p:nvPr>
        </p:nvSpPr>
        <p:spPr/>
        <p:txBody>
          <a:bodyPr vert="horz" lIns="91436" tIns="45718" rIns="91436" bIns="45718" rtlCol="0" anchor="t">
            <a:normAutofit fontScale="92500" lnSpcReduction="20000"/>
          </a:bodyPr>
          <a:lstStyle/>
          <a:p>
            <a:pPr marL="205740" indent="-205740"/>
            <a:r>
              <a:rPr lang="en-US">
                <a:ea typeface="Cambria"/>
              </a:rPr>
              <a:t>Human tendency to attribute personality traits to ChatGPT</a:t>
            </a:r>
          </a:p>
          <a:p>
            <a:pPr marL="411480" lvl="1" indent="-205740">
              <a:buFont typeface="Courier New" pitchFamily="34" charset="0"/>
              <a:buChar char="o"/>
            </a:pPr>
            <a:r>
              <a:rPr lang="en-US">
                <a:ea typeface="Cambria"/>
              </a:rPr>
              <a:t>ChatGPT can adjust personality</a:t>
            </a:r>
          </a:p>
          <a:p>
            <a:pPr marL="411480" lvl="1" indent="-205740">
              <a:buFont typeface="Courier New" pitchFamily="34" charset="0"/>
              <a:buChar char="o"/>
            </a:pPr>
            <a:r>
              <a:rPr lang="en-US">
                <a:ea typeface="Cambria"/>
              </a:rPr>
              <a:t>ChatGPT can reflect emotions like care or humor</a:t>
            </a:r>
          </a:p>
          <a:p>
            <a:pPr marL="411480" lvl="1" indent="-205740">
              <a:buFont typeface="Courier New" pitchFamily="34" charset="0"/>
              <a:buChar char="o"/>
            </a:pPr>
            <a:r>
              <a:rPr lang="en-US">
                <a:ea typeface="Cambria"/>
              </a:rPr>
              <a:t>Personalized responses lead users to see ChatGPT as a social companion</a:t>
            </a:r>
          </a:p>
          <a:p>
            <a:pPr marL="205740" indent="-205740"/>
            <a:r>
              <a:rPr lang="en-US">
                <a:ea typeface="Cambria"/>
              </a:rPr>
              <a:t>Trust and engagement driven by personification</a:t>
            </a:r>
          </a:p>
          <a:p>
            <a:pPr marL="411480" lvl="1" indent="-205740">
              <a:buFont typeface="Courier New" pitchFamily="34" charset="0"/>
              <a:buChar char="o"/>
            </a:pPr>
            <a:r>
              <a:rPr lang="en-US">
                <a:ea typeface="Cambria"/>
              </a:rPr>
              <a:t>Trust ChatGPT more when shows human-like qualities</a:t>
            </a:r>
          </a:p>
          <a:p>
            <a:pPr marL="411480" lvl="1" indent="-205740">
              <a:buFont typeface="Courier New" pitchFamily="34" charset="0"/>
              <a:buChar char="o"/>
            </a:pPr>
            <a:r>
              <a:rPr lang="en-US">
                <a:ea typeface="Cambria"/>
              </a:rPr>
              <a:t>Perceive ChatGPT as intelligent, leading to deeper engagement</a:t>
            </a:r>
          </a:p>
          <a:p>
            <a:pPr marL="411480" lvl="1" indent="-205740">
              <a:buFont typeface="Courier New" pitchFamily="34" charset="0"/>
              <a:buChar char="o"/>
            </a:pPr>
            <a:r>
              <a:rPr lang="en-US">
                <a:ea typeface="Cambria"/>
              </a:rPr>
              <a:t>Some develop emotional attachment, treating it like a human advisor</a:t>
            </a:r>
          </a:p>
          <a:p>
            <a:pPr marL="411480" lvl="1" indent="-205740">
              <a:buFont typeface="Courier New" pitchFamily="34" charset="0"/>
              <a:buChar char="o"/>
            </a:pPr>
            <a:endParaRPr lang="en-US">
              <a:ea typeface="Cambria"/>
            </a:endParaRPr>
          </a:p>
        </p:txBody>
      </p:sp>
      <p:pic>
        <p:nvPicPr>
          <p:cNvPr id="3" name="Picture 2" descr="A table with text and numbers&#10;&#10;Description automatically generated">
            <a:extLst>
              <a:ext uri="{FF2B5EF4-FFF2-40B4-BE49-F238E27FC236}">
                <a16:creationId xmlns:a16="http://schemas.microsoft.com/office/drawing/2014/main" id="{506DA08A-296A-3B95-8E6E-6174E9A5F86E}"/>
              </a:ext>
            </a:extLst>
          </p:cNvPr>
          <p:cNvPicPr>
            <a:picLocks noChangeAspect="1"/>
          </p:cNvPicPr>
          <p:nvPr/>
        </p:nvPicPr>
        <p:blipFill>
          <a:blip r:embed="rId3"/>
          <a:stretch>
            <a:fillRect/>
          </a:stretch>
        </p:blipFill>
        <p:spPr>
          <a:xfrm>
            <a:off x="4449544" y="1148373"/>
            <a:ext cx="4575942" cy="1115241"/>
          </a:xfrm>
          <a:prstGeom prst="rect">
            <a:avLst/>
          </a:prstGeom>
        </p:spPr>
      </p:pic>
      <p:sp>
        <p:nvSpPr>
          <p:cNvPr id="12" name="TextBox 11">
            <a:extLst>
              <a:ext uri="{FF2B5EF4-FFF2-40B4-BE49-F238E27FC236}">
                <a16:creationId xmlns:a16="http://schemas.microsoft.com/office/drawing/2014/main" id="{79BCB789-3C12-68AA-5EE8-CD75A9AD1A2A}"/>
              </a:ext>
            </a:extLst>
          </p:cNvPr>
          <p:cNvSpPr txBox="1"/>
          <p:nvPr/>
        </p:nvSpPr>
        <p:spPr>
          <a:xfrm>
            <a:off x="4641805" y="3968496"/>
            <a:ext cx="4044762"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a:ea typeface="Cambria"/>
              </a:rPr>
              <a:t>Figure 2: ChatGPT extrovert BFI results</a:t>
            </a:r>
            <a:endParaRPr lang="en-US"/>
          </a:p>
        </p:txBody>
      </p:sp>
      <p:sp>
        <p:nvSpPr>
          <p:cNvPr id="13" name="TextBox 12">
            <a:extLst>
              <a:ext uri="{FF2B5EF4-FFF2-40B4-BE49-F238E27FC236}">
                <a16:creationId xmlns:a16="http://schemas.microsoft.com/office/drawing/2014/main" id="{6CE65590-AB46-35D0-42ED-D7D23D56A727}"/>
              </a:ext>
            </a:extLst>
          </p:cNvPr>
          <p:cNvSpPr txBox="1"/>
          <p:nvPr/>
        </p:nvSpPr>
        <p:spPr>
          <a:xfrm>
            <a:off x="4570697" y="2267629"/>
            <a:ext cx="4169283"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a:ea typeface="Cambria"/>
              </a:rPr>
              <a:t>Figure 1: ChatGPT's introvert BFI results</a:t>
            </a:r>
            <a:endParaRPr lang="en-US"/>
          </a:p>
        </p:txBody>
      </p:sp>
      <p:pic>
        <p:nvPicPr>
          <p:cNvPr id="16" name="Picture 15" descr="A table with numbers and text&#10;&#10;Description automatically generated">
            <a:extLst>
              <a:ext uri="{FF2B5EF4-FFF2-40B4-BE49-F238E27FC236}">
                <a16:creationId xmlns:a16="http://schemas.microsoft.com/office/drawing/2014/main" id="{31465DEA-A632-2CC7-0B2F-FA35A247437A}"/>
              </a:ext>
            </a:extLst>
          </p:cNvPr>
          <p:cNvPicPr>
            <a:picLocks noChangeAspect="1"/>
          </p:cNvPicPr>
          <p:nvPr/>
        </p:nvPicPr>
        <p:blipFill>
          <a:blip r:embed="rId4"/>
          <a:stretch>
            <a:fillRect/>
          </a:stretch>
        </p:blipFill>
        <p:spPr>
          <a:xfrm>
            <a:off x="4459741" y="2763320"/>
            <a:ext cx="4566897" cy="1101739"/>
          </a:xfrm>
          <a:prstGeom prst="rect">
            <a:avLst/>
          </a:prstGeom>
        </p:spPr>
      </p:pic>
      <p:sp>
        <p:nvSpPr>
          <p:cNvPr id="4" name="TextBox 3">
            <a:extLst>
              <a:ext uri="{FF2B5EF4-FFF2-40B4-BE49-F238E27FC236}">
                <a16:creationId xmlns:a16="http://schemas.microsoft.com/office/drawing/2014/main" id="{C9DE815C-EBBC-D80E-072D-4A164CEB1F24}"/>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Abe </a:t>
            </a:r>
            <a:r>
              <a:rPr lang="en-US" sz="1400" err="1">
                <a:solidFill>
                  <a:schemeClr val="tx1"/>
                </a:solidFill>
                <a:latin typeface="+mj-lt"/>
              </a:rPr>
              <a:t>Broche</a:t>
            </a:r>
            <a:endParaRPr lang="en-US" sz="1400">
              <a:solidFill>
                <a:schemeClr val="tx1"/>
              </a:solidFill>
              <a:latin typeface="+mj-lt"/>
            </a:endParaRPr>
          </a:p>
        </p:txBody>
      </p:sp>
    </p:spTree>
    <p:extLst>
      <p:ext uri="{BB962C8B-B14F-4D97-AF65-F5344CB8AC3E}">
        <p14:creationId xmlns:p14="http://schemas.microsoft.com/office/powerpoint/2010/main" val="385384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Impact of personification on robot design</a:t>
            </a:r>
          </a:p>
        </p:txBody>
      </p:sp>
      <p:sp>
        <p:nvSpPr>
          <p:cNvPr id="3" name="Content Placeholder 2"/>
          <p:cNvSpPr>
            <a:spLocks noGrp="1"/>
          </p:cNvSpPr>
          <p:nvPr>
            <p:ph sz="half" idx="1"/>
          </p:nvPr>
        </p:nvSpPr>
        <p:spPr>
          <a:xfrm>
            <a:off x="685800" y="1352551"/>
            <a:ext cx="3913694" cy="3352800"/>
          </a:xfrm>
        </p:spPr>
        <p:txBody>
          <a:bodyPr vert="horz" lIns="91436" tIns="45718" rIns="91436" bIns="45718" rtlCol="0" anchor="t">
            <a:normAutofit fontScale="92500" lnSpcReduction="10000"/>
          </a:bodyPr>
          <a:lstStyle/>
          <a:p>
            <a:pPr marL="205740" indent="-205740"/>
            <a:r>
              <a:rPr lang="en-US">
                <a:solidFill>
                  <a:srgbClr val="F2F2F2"/>
                </a:solidFill>
                <a:latin typeface="+mj-lt"/>
                <a:ea typeface="Cambria"/>
                <a:cs typeface="+mn-lt"/>
              </a:rPr>
              <a:t>Design of robots influences human empathy</a:t>
            </a:r>
          </a:p>
          <a:p>
            <a:pPr marL="411508" lvl="1" indent="-205740"/>
            <a:r>
              <a:rPr lang="en-US">
                <a:latin typeface="+mj-lt"/>
              </a:rPr>
              <a:t>Robots resembling humans receive positive emotional reactions (uncanny valley) [5]</a:t>
            </a:r>
          </a:p>
          <a:p>
            <a:pPr marL="411508" lvl="1" indent="-205740"/>
            <a:r>
              <a:rPr lang="en-US">
                <a:latin typeface="+mj-lt"/>
              </a:rPr>
              <a:t>Research shows p</a:t>
            </a:r>
            <a:r>
              <a:rPr lang="en-US" b="0" i="0">
                <a:effectLst/>
                <a:latin typeface="+mj-lt"/>
              </a:rPr>
              <a:t>eople build social interactions with anthropomorphized objects [6]</a:t>
            </a:r>
          </a:p>
          <a:p>
            <a:pPr marL="411508" lvl="1" indent="-205740"/>
            <a:r>
              <a:rPr lang="en-US">
                <a:latin typeface="+mj-lt"/>
              </a:rPr>
              <a:t>Atom, Noisy, and Zeus are all human-shaped robots</a:t>
            </a:r>
            <a:endParaRPr lang="en-US" b="0" i="0">
              <a:effectLst/>
              <a:latin typeface="+mj-lt"/>
            </a:endParaRPr>
          </a:p>
          <a:p>
            <a:pPr marL="205740" indent="-205740"/>
            <a:r>
              <a:rPr lang="en-US">
                <a:solidFill>
                  <a:srgbClr val="F2F2F2"/>
                </a:solidFill>
                <a:latin typeface="+mj-lt"/>
                <a:ea typeface="Cambria"/>
                <a:cs typeface="+mn-lt"/>
              </a:rPr>
              <a:t>Role of storytelling in shaping perceptions of robots</a:t>
            </a:r>
          </a:p>
          <a:p>
            <a:pPr marL="411508" lvl="1" indent="-205740"/>
            <a:r>
              <a:rPr lang="en-US">
                <a:solidFill>
                  <a:srgbClr val="F2F2F2"/>
                </a:solidFill>
                <a:latin typeface="+mj-lt"/>
                <a:ea typeface="Cambria"/>
                <a:cs typeface="+mn-lt"/>
              </a:rPr>
              <a:t>Robots who display facial expressions that are contextually appropriate create a more relatable and intuitive experience for the audience [7] </a:t>
            </a:r>
          </a:p>
          <a:p>
            <a:pPr marL="411508" lvl="1" indent="-205740"/>
            <a:endParaRPr lang="en-US">
              <a:solidFill>
                <a:srgbClr val="F2F2F2"/>
              </a:solidFill>
              <a:latin typeface="+mj-lt"/>
              <a:ea typeface="Cambria"/>
              <a:cs typeface="+mn-lt"/>
            </a:endParaRPr>
          </a:p>
          <a:p>
            <a:pPr marL="411508" lvl="1" indent="-205740"/>
            <a:endParaRPr lang="en-US">
              <a:solidFill>
                <a:srgbClr val="F2F2F2"/>
              </a:solidFill>
              <a:latin typeface="+mj-lt"/>
              <a:ea typeface="+mn-lt"/>
              <a:cs typeface="+mn-lt"/>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rPr>
              <a:t>Joseph </a:t>
            </a:r>
            <a:r>
              <a:rPr lang="en-US" sz="1100" err="1">
                <a:latin typeface="+mj-lt"/>
              </a:rPr>
              <a:t>Thesmar</a:t>
            </a:r>
            <a:endParaRPr lang="en-US" sz="1100" err="1">
              <a:latin typeface="+mj-lt"/>
              <a:ea typeface="Cambria"/>
            </a:endParaRPr>
          </a:p>
        </p:txBody>
      </p:sp>
      <p:pic>
        <p:nvPicPr>
          <p:cNvPr id="11" name="Picture 10">
            <a:extLst>
              <a:ext uri="{FF2B5EF4-FFF2-40B4-BE49-F238E27FC236}">
                <a16:creationId xmlns:a16="http://schemas.microsoft.com/office/drawing/2014/main" id="{F3ED40A3-13F7-6EAF-147A-9BB16352B12F}"/>
              </a:ext>
            </a:extLst>
          </p:cNvPr>
          <p:cNvPicPr>
            <a:picLocks noChangeAspect="1"/>
          </p:cNvPicPr>
          <p:nvPr/>
        </p:nvPicPr>
        <p:blipFill>
          <a:blip r:embed="rId3"/>
          <a:stretch>
            <a:fillRect/>
          </a:stretch>
        </p:blipFill>
        <p:spPr>
          <a:xfrm>
            <a:off x="4798015" y="1236452"/>
            <a:ext cx="3461664" cy="2670596"/>
          </a:xfrm>
          <a:prstGeom prst="rect">
            <a:avLst/>
          </a:prstGeom>
        </p:spPr>
      </p:pic>
      <p:sp>
        <p:nvSpPr>
          <p:cNvPr id="13" name="TextBox 12">
            <a:extLst>
              <a:ext uri="{FF2B5EF4-FFF2-40B4-BE49-F238E27FC236}">
                <a16:creationId xmlns:a16="http://schemas.microsoft.com/office/drawing/2014/main" id="{F1930449-8F1B-0652-F922-E110B31E63F5}"/>
              </a:ext>
            </a:extLst>
          </p:cNvPr>
          <p:cNvSpPr txBox="1"/>
          <p:nvPr/>
        </p:nvSpPr>
        <p:spPr>
          <a:xfrm>
            <a:off x="4798015" y="4014227"/>
            <a:ext cx="3461664" cy="369332"/>
          </a:xfrm>
          <a:prstGeom prst="rect">
            <a:avLst/>
          </a:prstGeom>
          <a:noFill/>
        </p:spPr>
        <p:txBody>
          <a:bodyPr wrap="square">
            <a:spAutoFit/>
          </a:bodyPr>
          <a:lstStyle/>
          <a:p>
            <a:pPr algn="ctr"/>
            <a:r>
              <a:rPr lang="en-US"/>
              <a:t>Figure 1: The uncanny valley</a:t>
            </a:r>
          </a:p>
        </p:txBody>
      </p:sp>
    </p:spTree>
    <p:extLst>
      <p:ext uri="{BB962C8B-B14F-4D97-AF65-F5344CB8AC3E}">
        <p14:creationId xmlns:p14="http://schemas.microsoft.com/office/powerpoint/2010/main" val="323543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E51-4808-8B15-2B49-71FEEC2B54BF}"/>
              </a:ext>
            </a:extLst>
          </p:cNvPr>
          <p:cNvSpPr>
            <a:spLocks noGrp="1"/>
          </p:cNvSpPr>
          <p:nvPr>
            <p:ph type="title"/>
          </p:nvPr>
        </p:nvSpPr>
        <p:spPr>
          <a:xfrm>
            <a:off x="914400" y="1825831"/>
            <a:ext cx="7315200" cy="1494448"/>
          </a:xfrm>
        </p:spPr>
        <p:txBody>
          <a:bodyPr/>
          <a:lstStyle/>
          <a:p>
            <a:r>
              <a:rPr lang="en-US">
                <a:ea typeface="Cambria"/>
              </a:rPr>
              <a:t>Conclusion 2:</a:t>
            </a:r>
            <a:br>
              <a:rPr lang="en-US">
                <a:ea typeface="Cambria"/>
              </a:rPr>
            </a:br>
            <a:r>
              <a:rPr lang="en-US"/>
              <a:t>Regulation Is required to prevent job displacement from robots</a:t>
            </a:r>
            <a:endParaRPr lang="en-US">
              <a:ea typeface="Cambria"/>
            </a:endParaRPr>
          </a:p>
        </p:txBody>
      </p:sp>
      <p:sp>
        <p:nvSpPr>
          <p:cNvPr id="4" name="Footer Placeholder 3">
            <a:extLst>
              <a:ext uri="{FF2B5EF4-FFF2-40B4-BE49-F238E27FC236}">
                <a16:creationId xmlns:a16="http://schemas.microsoft.com/office/drawing/2014/main" id="{B6CDD082-9CB9-261A-AC45-68C370480FEB}"/>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20F39CC5-69B7-4BA8-8377-D6847DDFFB5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22368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Job displacement in real steel</a:t>
            </a:r>
          </a:p>
        </p:txBody>
      </p:sp>
      <p:sp>
        <p:nvSpPr>
          <p:cNvPr id="3" name="Content Placeholder 2"/>
          <p:cNvSpPr>
            <a:spLocks noGrp="1"/>
          </p:cNvSpPr>
          <p:nvPr>
            <p:ph sz="half" idx="1"/>
          </p:nvPr>
        </p:nvSpPr>
        <p:spPr/>
        <p:txBody>
          <a:bodyPr vert="horz" lIns="91436" tIns="45718" rIns="91436" bIns="45718" rtlCol="0" anchor="t">
            <a:normAutofit/>
          </a:bodyPr>
          <a:lstStyle/>
          <a:p>
            <a:pPr marL="171450" indent="-171450"/>
            <a:r>
              <a:rPr lang="en-US" sz="1400">
                <a:solidFill>
                  <a:srgbClr val="F2F2F2"/>
                </a:solidFill>
                <a:ea typeface="Cambria"/>
              </a:rPr>
              <a:t>The entire profession of boxing was displaced by robots, with no human boxers remaining</a:t>
            </a:r>
            <a:endParaRPr lang="en-US" sz="1400">
              <a:ea typeface="Cambria"/>
            </a:endParaRPr>
          </a:p>
          <a:p>
            <a:pPr marL="377190" lvl="1" indent="-171450">
              <a:buFont typeface="Courier New" pitchFamily="34" charset="0"/>
              <a:buChar char="o"/>
            </a:pPr>
            <a:r>
              <a:rPr lang="en-US" sz="1400">
                <a:solidFill>
                  <a:srgbClr val="F2F2F2"/>
                </a:solidFill>
                <a:ea typeface="Cambria"/>
              </a:rPr>
              <a:t>Charlie was one of the last professional human boxers in the world of Real Steel</a:t>
            </a:r>
          </a:p>
          <a:p>
            <a:pPr marL="171450" indent="-171450"/>
            <a:r>
              <a:rPr lang="en-US" sz="1400">
                <a:solidFill>
                  <a:srgbClr val="F2F2F2"/>
                </a:solidFill>
                <a:ea typeface="Cambria"/>
              </a:rPr>
              <a:t>No other industry is visibly displaced by robotics in the movie</a:t>
            </a:r>
          </a:p>
          <a:p>
            <a:pPr marL="377190" lvl="1" indent="-171450">
              <a:buFont typeface="Courier New" pitchFamily="34" charset="0"/>
              <a:buChar char="o"/>
            </a:pPr>
            <a:r>
              <a:rPr lang="en-US" sz="1400">
                <a:solidFill>
                  <a:srgbClr val="F2F2F2"/>
                </a:solidFill>
                <a:ea typeface="Cambria"/>
              </a:rPr>
              <a:t>No law enforcement/government robots are seen in the film</a:t>
            </a:r>
          </a:p>
          <a:p>
            <a:pPr marL="377190" lvl="1" indent="-171450">
              <a:buFont typeface="Courier New" pitchFamily="34" charset="0"/>
              <a:buChar char="o"/>
            </a:pPr>
            <a:r>
              <a:rPr lang="en-US" sz="1400">
                <a:solidFill>
                  <a:srgbClr val="F2F2F2"/>
                </a:solidFill>
                <a:ea typeface="Cambria"/>
              </a:rPr>
              <a:t>No robots are seen performing other jobs</a:t>
            </a:r>
          </a:p>
          <a:p>
            <a:pPr marL="171450" indent="-171450"/>
            <a:r>
              <a:rPr lang="en-US" sz="1400">
                <a:solidFill>
                  <a:srgbClr val="F2F2F2"/>
                </a:solidFill>
                <a:ea typeface="Cambria"/>
              </a:rPr>
              <a:t>Evidence points to a world in which robots in the workforce have been regulated</a:t>
            </a:r>
          </a:p>
          <a:p>
            <a:pPr marL="171450" indent="-171450"/>
            <a:endParaRPr lang="en-US" sz="1100">
              <a:solidFill>
                <a:srgbClr val="F2F2F2"/>
              </a:solidFill>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pic>
        <p:nvPicPr>
          <p:cNvPr id="8" name="Picture 7" descr="Charlie Kenton | Real Steel Wiki | Fandom">
            <a:extLst>
              <a:ext uri="{FF2B5EF4-FFF2-40B4-BE49-F238E27FC236}">
                <a16:creationId xmlns:a16="http://schemas.microsoft.com/office/drawing/2014/main" id="{DD378C6D-B8AE-0137-2734-7E058D3637BD}"/>
              </a:ext>
            </a:extLst>
          </p:cNvPr>
          <p:cNvPicPr>
            <a:picLocks noChangeAspect="1"/>
          </p:cNvPicPr>
          <p:nvPr/>
        </p:nvPicPr>
        <p:blipFill>
          <a:blip r:embed="rId3"/>
          <a:stretch>
            <a:fillRect/>
          </a:stretch>
        </p:blipFill>
        <p:spPr>
          <a:xfrm>
            <a:off x="4417622" y="1429121"/>
            <a:ext cx="4650673" cy="2545031"/>
          </a:xfrm>
          <a:prstGeom prst="rect">
            <a:avLst/>
          </a:prstGeom>
        </p:spPr>
      </p:pic>
      <p:sp>
        <p:nvSpPr>
          <p:cNvPr id="7" name="TextBox 6">
            <a:extLst>
              <a:ext uri="{FF2B5EF4-FFF2-40B4-BE49-F238E27FC236}">
                <a16:creationId xmlns:a16="http://schemas.microsoft.com/office/drawing/2014/main" id="{07903391-A483-2DA3-D8E6-38D3699477DF}"/>
              </a:ext>
            </a:extLst>
          </p:cNvPr>
          <p:cNvSpPr txBox="1"/>
          <p:nvPr/>
        </p:nvSpPr>
        <p:spPr>
          <a:xfrm>
            <a:off x="5253775" y="3968974"/>
            <a:ext cx="2983509" cy="24468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100">
                <a:ea typeface="Cambria"/>
              </a:rPr>
              <a:t>Charlie earning a living piloting fighting robots</a:t>
            </a:r>
          </a:p>
        </p:txBody>
      </p:sp>
      <p:sp>
        <p:nvSpPr>
          <p:cNvPr id="9" name="TextBox 8">
            <a:extLst>
              <a:ext uri="{FF2B5EF4-FFF2-40B4-BE49-F238E27FC236}">
                <a16:creationId xmlns:a16="http://schemas.microsoft.com/office/drawing/2014/main" id="{707CCFDD-BA99-19C7-8D91-3B34333ED69B}"/>
              </a:ext>
            </a:extLst>
          </p:cNvPr>
          <p:cNvSpPr txBox="1"/>
          <p:nvPr/>
        </p:nvSpPr>
        <p:spPr>
          <a:xfrm>
            <a:off x="7366658" y="364915"/>
            <a:ext cx="1600761" cy="261610"/>
          </a:xfrm>
          <a:prstGeom prst="rect">
            <a:avLst/>
          </a:prstGeom>
          <a:noFill/>
        </p:spPr>
        <p:txBody>
          <a:bodyPr wrap="square" lIns="91440" tIns="45720" rIns="91440" bIns="45720" rtlCol="0" anchor="t">
            <a:spAutoFit/>
          </a:bodyPr>
          <a:lstStyle/>
          <a:p>
            <a:pPr algn="r"/>
            <a:r>
              <a:rPr lang="en-US" sz="1100">
                <a:latin typeface="+mj-lt"/>
                <a:ea typeface="Cambria"/>
              </a:rPr>
              <a:t>Ben Proctor</a:t>
            </a:r>
          </a:p>
        </p:txBody>
      </p:sp>
    </p:spTree>
    <p:extLst>
      <p:ext uri="{BB962C8B-B14F-4D97-AF65-F5344CB8AC3E}">
        <p14:creationId xmlns:p14="http://schemas.microsoft.com/office/powerpoint/2010/main" val="63091626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60</TotalTime>
  <Words>3631</Words>
  <Application>Microsoft Macintosh PowerPoint</Application>
  <PresentationFormat>On-screen Show (16:9)</PresentationFormat>
  <Paragraphs>226</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Courier New</vt:lpstr>
      <vt:lpstr>Georgia</vt:lpstr>
      <vt:lpstr>Red Radial 16x9</vt:lpstr>
      <vt:lpstr>Reel Steel</vt:lpstr>
      <vt:lpstr>Plot summary</vt:lpstr>
      <vt:lpstr>Main characters</vt:lpstr>
      <vt:lpstr>Conclusion 1: Humans Personify non-sentient Robots</vt:lpstr>
      <vt:lpstr>Humanizing atom</vt:lpstr>
      <vt:lpstr>Emotional attachment to robots</vt:lpstr>
      <vt:lpstr>Impact of personification on robot design</vt:lpstr>
      <vt:lpstr>Conclusion 2: Regulation Is required to prevent job displacement from robots</vt:lpstr>
      <vt:lpstr>Job displacement in real steel</vt:lpstr>
      <vt:lpstr>Threat of automation</vt:lpstr>
      <vt:lpstr>Impact on workers</vt:lpstr>
      <vt:lpstr>Benefits of regulating automation</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cp:revision>
  <dcterms:created xsi:type="dcterms:W3CDTF">2014-08-25T02:19:16Z</dcterms:created>
  <dcterms:modified xsi:type="dcterms:W3CDTF">2024-10-13T20:21:40Z</dcterms:modified>
</cp:coreProperties>
</file>