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81497" autoAdjust="0"/>
  </p:normalViewPr>
  <p:slideViewPr>
    <p:cSldViewPr snapToGrid="0" snapToObjects="1">
      <p:cViewPr varScale="1">
        <p:scale>
          <a:sx n="138" d="100"/>
          <a:sy n="138" d="100"/>
        </p:scale>
        <p:origin x="125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9/15/24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9/15/24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2024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2024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[1] &lt;reference 1&gt;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[2] &lt;reference 2&gt;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[3] &lt;reference 3&gt;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[4] &lt;reference 4&gt;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[5] &lt;reference 5&gt;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1590</TotalTime>
  <Words>102</Words>
  <Application>Microsoft Macintosh PowerPoint</Application>
  <PresentationFormat>On-screen Show (16:9)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48</cp:revision>
  <dcterms:created xsi:type="dcterms:W3CDTF">2014-08-25T02:19:16Z</dcterms:created>
  <dcterms:modified xsi:type="dcterms:W3CDTF">2024-09-15T16:52:24Z</dcterms:modified>
</cp:coreProperties>
</file>